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69" r:id="rId2"/>
    <p:sldId id="270" r:id="rId3"/>
    <p:sldId id="259" r:id="rId4"/>
    <p:sldId id="264" r:id="rId5"/>
    <p:sldId id="265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191C"/>
    <a:srgbClr val="AAA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433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250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8DD65-5F60-49C0-B8C6-0EF129DFD7FC}" type="datetimeFigureOut">
              <a:rPr lang="de-DE" smtClean="0"/>
              <a:t>02.05.2024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93465-3F45-43C1-99A1-46E41F6822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108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6AA46-3644-4608-B43F-126DBD98483C}" type="datetimeFigureOut">
              <a:rPr lang="de-DE" smtClean="0"/>
              <a:t>02.05.2024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16C8A-D161-4E2B-8829-BA0F27ECD5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3428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©SMT GmbH 2022 | MKT HD 12/22 | V1.0 DE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7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©SMT GmbH 2022 | MKT HD 12/22 | V1.0 DE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3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25" y="-19050"/>
            <a:ext cx="12201525" cy="6886576"/>
          </a:xfrm>
          <a:prstGeom prst="rect">
            <a:avLst/>
          </a:prstGeom>
        </p:spPr>
      </p:pic>
      <p:grpSp>
        <p:nvGrpSpPr>
          <p:cNvPr id="2" name="Gruppieren 1"/>
          <p:cNvGrpSpPr/>
          <p:nvPr userDrawn="1"/>
        </p:nvGrpSpPr>
        <p:grpSpPr>
          <a:xfrm>
            <a:off x="616241" y="3540126"/>
            <a:ext cx="6671596" cy="2499245"/>
            <a:chOff x="616241" y="3540126"/>
            <a:chExt cx="6671596" cy="2499245"/>
          </a:xfrm>
        </p:grpSpPr>
        <p:sp>
          <p:nvSpPr>
            <p:cNvPr id="4" name="Rechteck 3"/>
            <p:cNvSpPr/>
            <p:nvPr userDrawn="1"/>
          </p:nvSpPr>
          <p:spPr>
            <a:xfrm>
              <a:off x="622305" y="3540126"/>
              <a:ext cx="6121395" cy="2499245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5" name="Rechteck 4"/>
            <p:cNvSpPr/>
            <p:nvPr userDrawn="1"/>
          </p:nvSpPr>
          <p:spPr>
            <a:xfrm>
              <a:off x="616241" y="3835400"/>
              <a:ext cx="6671596" cy="749708"/>
            </a:xfrm>
            <a:prstGeom prst="rect">
              <a:avLst/>
            </a:prstGeom>
            <a:solidFill>
              <a:srgbClr val="AF191C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000" dirty="0">
                <a:solidFill>
                  <a:srgbClr val="AF191C"/>
                </a:solidFill>
              </a:endParaRPr>
            </a:p>
          </p:txBody>
        </p:sp>
        <p:sp>
          <p:nvSpPr>
            <p:cNvPr id="7" name="Textplatzhalter 10"/>
            <p:cNvSpPr txBox="1">
              <a:spLocks/>
            </p:cNvSpPr>
            <p:nvPr userDrawn="1"/>
          </p:nvSpPr>
          <p:spPr>
            <a:xfrm>
              <a:off x="622304" y="5618381"/>
              <a:ext cx="3694703" cy="42099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  <a:defRPr/>
              </a:pPr>
              <a:r>
                <a:rPr lang="de-DE" sz="1400" dirty="0" smtClean="0">
                  <a:solidFill>
                    <a:prstClr val="black"/>
                  </a:solidFill>
                  <a:latin typeface="DIN Pro" panose="02000503040000020003" pitchFamily="2" charset="0"/>
                </a:rPr>
                <a:t>www.steinbeis-smt.com</a:t>
              </a:r>
              <a:endParaRPr lang="de-DE" sz="1200" dirty="0">
                <a:solidFill>
                  <a:prstClr val="black"/>
                </a:solidFill>
                <a:latin typeface="DIN Pro" panose="02000503040000020003" pitchFamily="2" charset="0"/>
              </a:endParaRPr>
            </a:p>
          </p:txBody>
        </p:sp>
        <p:pic>
          <p:nvPicPr>
            <p:cNvPr id="8" name="Grafik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8766" y="5123492"/>
              <a:ext cx="3220857" cy="758075"/>
            </a:xfrm>
            <a:prstGeom prst="rect">
              <a:avLst/>
            </a:prstGeom>
          </p:spPr>
        </p:pic>
      </p:grpSp>
      <p:sp>
        <p:nvSpPr>
          <p:cNvPr id="13" name="Textfeld 12"/>
          <p:cNvSpPr txBox="1"/>
          <p:nvPr userDrawn="1"/>
        </p:nvSpPr>
        <p:spPr>
          <a:xfrm>
            <a:off x="616241" y="4006352"/>
            <a:ext cx="6671596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50" b="1" dirty="0" smtClean="0">
                <a:solidFill>
                  <a:schemeClr val="bg1"/>
                </a:solidFill>
                <a:latin typeface="DIN Pro" panose="02000503040000020003" pitchFamily="2" charset="0"/>
              </a:rPr>
              <a:t>FINANZIERT</a:t>
            </a:r>
            <a:r>
              <a:rPr lang="de-DE" sz="2050" b="1" baseline="0" dirty="0" smtClean="0">
                <a:solidFill>
                  <a:schemeClr val="bg1"/>
                </a:solidFill>
                <a:latin typeface="DIN Pro" panose="02000503040000020003" pitchFamily="2" charset="0"/>
              </a:rPr>
              <a:t> – BERUFSINTEGRIERT - INTERNATIONAL</a:t>
            </a:r>
            <a:endParaRPr lang="de-DE" sz="2050" b="1" dirty="0">
              <a:solidFill>
                <a:schemeClr val="bg1"/>
              </a:solidFill>
              <a:latin typeface="DIN Pro" panose="02000503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543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8744" r="15568" b="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494338" y="1443038"/>
            <a:ext cx="6264275" cy="4733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AF191C"/>
              </a:buClr>
              <a:buFont typeface="Calibri" panose="020F0502020204030204" pitchFamily="34" charset="0"/>
              <a:buChar char="˃"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DIN Pro" panose="02000503040000020003" pitchFamily="2" charset="0"/>
              </a:defRPr>
            </a:lvl1pPr>
            <a:lvl2pPr marL="685800" indent="-228600">
              <a:buClr>
                <a:srgbClr val="AF191C"/>
              </a:buClr>
              <a:buFont typeface="Calibri" panose="020F0502020204030204" pitchFamily="34" charset="0"/>
              <a:buChar char="˃"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DIN Pro" panose="02000503040000020003" pitchFamily="2" charset="0"/>
              </a:defRPr>
            </a:lvl2pPr>
            <a:lvl3pPr marL="1143000" indent="-228600">
              <a:buClr>
                <a:srgbClr val="AF191C"/>
              </a:buClr>
              <a:buFont typeface="Calibri" panose="020F0502020204030204" pitchFamily="34" charset="0"/>
              <a:buChar char="˃"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DIN Pro" panose="02000503040000020003" pitchFamily="2" charset="0"/>
              </a:defRPr>
            </a:lvl3pPr>
            <a:lvl4pPr marL="1600200" indent="-228600">
              <a:buClr>
                <a:srgbClr val="AF191C"/>
              </a:buClr>
              <a:buFont typeface="Calibri" panose="020F0502020204030204" pitchFamily="34" charset="0"/>
              <a:buChar char="˃"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DIN Pro" panose="02000503040000020003" pitchFamily="2" charset="0"/>
              </a:defRPr>
            </a:lvl4pPr>
            <a:lvl5pPr marL="2057400" indent="-228600">
              <a:buClr>
                <a:srgbClr val="AF191C"/>
              </a:buClr>
              <a:buFont typeface="Calibri" panose="020F0502020204030204" pitchFamily="34" charset="0"/>
              <a:buChar char="˃"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DIN Pro" panose="02000503040000020003" pitchFamily="2" charset="0"/>
              </a:defRPr>
            </a:lvl5pPr>
          </a:lstStyle>
          <a:p>
            <a:pPr lvl="0"/>
            <a:r>
              <a:rPr lang="de-DE" dirty="0" smtClean="0"/>
              <a:t>…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extfeld 1"/>
          <p:cNvSpPr txBox="1"/>
          <p:nvPr userDrawn="1"/>
        </p:nvSpPr>
        <p:spPr>
          <a:xfrm rot="21269118">
            <a:off x="1577858" y="3115509"/>
            <a:ext cx="2044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AF191C"/>
                </a:solidFill>
                <a:latin typeface="DIN Pro" panose="02000503040000020003" pitchFamily="2" charset="0"/>
              </a:rPr>
              <a:t>AGENDA</a:t>
            </a:r>
            <a:endParaRPr lang="de-DE" sz="3200" b="1" dirty="0">
              <a:solidFill>
                <a:srgbClr val="AF191C"/>
              </a:solidFill>
              <a:latin typeface="DIN Pro" panose="02000503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164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Überschrif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22"/>
          </p:nvPr>
        </p:nvSpPr>
        <p:spPr>
          <a:xfrm>
            <a:off x="623415" y="1972014"/>
            <a:ext cx="9709457" cy="3816424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1pPr>
            <a:lvl2pPr marL="685800" indent="-2286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  <a:defRPr sz="1600" b="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2pPr>
            <a:lvl3pPr marL="1143000" indent="-2286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  <a:defRPr sz="1600" b="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3pPr>
            <a:lvl4pPr marL="1600200" indent="-2286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  <a:defRPr sz="1600" b="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619432" y="653957"/>
            <a:ext cx="111431" cy="538648"/>
          </a:xfrm>
          <a:prstGeom prst="rect">
            <a:avLst/>
          </a:prstGeom>
          <a:solidFill>
            <a:srgbClr val="AF1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6633" y="306295"/>
            <a:ext cx="1632257" cy="384175"/>
          </a:xfrm>
          <a:prstGeom prst="rect">
            <a:avLst/>
          </a:prstGeom>
        </p:spPr>
      </p:pic>
      <p:sp>
        <p:nvSpPr>
          <p:cNvPr id="12" name="Textplatzhalter 4"/>
          <p:cNvSpPr>
            <a:spLocks noGrp="1"/>
          </p:cNvSpPr>
          <p:nvPr>
            <p:ph type="body" sz="quarter" idx="23"/>
          </p:nvPr>
        </p:nvSpPr>
        <p:spPr>
          <a:xfrm>
            <a:off x="619431" y="306295"/>
            <a:ext cx="5316005" cy="347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Pro" panose="02000503040000020003" pitchFamily="2" charset="0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6" name="Fußzeilenplatzhalter 25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 smtClean="0">
                <a:latin typeface="DIN Pro" panose="02000503040000020003" pitchFamily="2" charset="0"/>
              </a:rPr>
              <a:t>©SMT GmbH 2023 | MKT HD 12/2022 | V1.0 DE </a:t>
            </a:r>
            <a:endParaRPr lang="de-DE" dirty="0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71C05A3-7215-4F00-B36B-1352D469DED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30863" y="653958"/>
            <a:ext cx="9602009" cy="53864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2087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Überschrift + Text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619432" y="653957"/>
            <a:ext cx="111431" cy="538648"/>
          </a:xfrm>
          <a:prstGeom prst="rect">
            <a:avLst/>
          </a:prstGeom>
          <a:solidFill>
            <a:srgbClr val="AF1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6633" y="306295"/>
            <a:ext cx="1632257" cy="384175"/>
          </a:xfrm>
          <a:prstGeom prst="rect">
            <a:avLst/>
          </a:prstGeom>
        </p:spPr>
      </p:pic>
      <p:sp>
        <p:nvSpPr>
          <p:cNvPr id="12" name="Textplatzhalter 4"/>
          <p:cNvSpPr>
            <a:spLocks noGrp="1"/>
          </p:cNvSpPr>
          <p:nvPr>
            <p:ph type="body" sz="quarter" idx="23"/>
          </p:nvPr>
        </p:nvSpPr>
        <p:spPr>
          <a:xfrm>
            <a:off x="619431" y="306295"/>
            <a:ext cx="5303806" cy="347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Pro" panose="02000503040000020003" pitchFamily="2" charset="0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25"/>
          </p:nvPr>
        </p:nvSpPr>
        <p:spPr>
          <a:xfrm>
            <a:off x="5923237" y="1972014"/>
            <a:ext cx="4405651" cy="3816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1pPr>
            <a:lvl2pPr marL="685800" indent="-2286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  <a:defRPr sz="1600" b="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2pPr>
            <a:lvl3pPr marL="1143000" indent="-2286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  <a:defRPr sz="1600" b="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3pPr>
            <a:lvl4pPr marL="1600200" indent="-2286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  <a:defRPr sz="1600" b="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26"/>
          </p:nvPr>
        </p:nvSpPr>
        <p:spPr>
          <a:xfrm>
            <a:off x="619431" y="1972014"/>
            <a:ext cx="4405651" cy="3816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1pPr>
            <a:lvl2pPr marL="685800" indent="-2286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  <a:defRPr sz="1600" b="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2pPr>
            <a:lvl3pPr marL="1143000" indent="-2286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  <a:defRPr sz="1600" b="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3pPr>
            <a:lvl4pPr marL="1600200" indent="-2286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  <a:defRPr sz="1600" b="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de-DE" smtClean="0">
                <a:latin typeface="DIN Pro" panose="02000503040000020003" pitchFamily="2" charset="0"/>
              </a:rPr>
              <a:t>©SMT GmbH 2023 | MKT HD 12/2022 | V1.0 DE 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1C05A3-7215-4F00-B36B-1352D469DED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730863" y="653957"/>
            <a:ext cx="9613061" cy="538648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DIN Pro" panose="02000503040000020003" pitchFamily="2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8986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Überschrift + 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619432" y="653957"/>
            <a:ext cx="111431" cy="538648"/>
          </a:xfrm>
          <a:prstGeom prst="rect">
            <a:avLst/>
          </a:prstGeom>
          <a:solidFill>
            <a:srgbClr val="AF1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6633" y="306295"/>
            <a:ext cx="1632257" cy="384175"/>
          </a:xfrm>
          <a:prstGeom prst="rect">
            <a:avLst/>
          </a:prstGeom>
        </p:spPr>
      </p:pic>
      <p:sp>
        <p:nvSpPr>
          <p:cNvPr id="12" name="Textplatzhalter 4"/>
          <p:cNvSpPr>
            <a:spLocks noGrp="1"/>
          </p:cNvSpPr>
          <p:nvPr>
            <p:ph type="body" sz="quarter" idx="23"/>
          </p:nvPr>
        </p:nvSpPr>
        <p:spPr>
          <a:xfrm>
            <a:off x="619431" y="306295"/>
            <a:ext cx="5303805" cy="347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Pro" panose="02000503040000020003" pitchFamily="2" charset="0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25"/>
          </p:nvPr>
        </p:nvSpPr>
        <p:spPr>
          <a:xfrm>
            <a:off x="5923236" y="1972014"/>
            <a:ext cx="4405651" cy="3816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1pPr>
            <a:lvl2pPr marL="685800" indent="-2286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  <a:defRPr sz="1600" b="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2pPr>
            <a:lvl3pPr marL="1143000" indent="-2286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  <a:defRPr sz="1600" b="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3pPr>
            <a:lvl4pPr marL="1600200" indent="-2286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  <a:defRPr sz="1600" b="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26"/>
          </p:nvPr>
        </p:nvSpPr>
        <p:spPr>
          <a:xfrm>
            <a:off x="619431" y="1972014"/>
            <a:ext cx="4405650" cy="38163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de-DE" smtClean="0">
                <a:latin typeface="DIN Pro" panose="02000503040000020003" pitchFamily="2" charset="0"/>
              </a:rPr>
              <a:t>©SMT GmbH 2023 | MKT HD 12/2022 | V1.0 DE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1C05A3-7215-4F00-B36B-1352D469DED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730863" y="653957"/>
            <a:ext cx="9613061" cy="538648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DIN Pro" panose="02000503040000020003" pitchFamily="2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1732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Überschrift + Bild / Text + Bild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619432" y="653957"/>
            <a:ext cx="111431" cy="538648"/>
          </a:xfrm>
          <a:prstGeom prst="rect">
            <a:avLst/>
          </a:prstGeom>
          <a:solidFill>
            <a:srgbClr val="AF1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6633" y="306295"/>
            <a:ext cx="1632257" cy="384175"/>
          </a:xfrm>
          <a:prstGeom prst="rect">
            <a:avLst/>
          </a:prstGeom>
        </p:spPr>
      </p:pic>
      <p:sp>
        <p:nvSpPr>
          <p:cNvPr id="12" name="Textplatzhalter 4"/>
          <p:cNvSpPr>
            <a:spLocks noGrp="1"/>
          </p:cNvSpPr>
          <p:nvPr>
            <p:ph type="body" sz="quarter" idx="23"/>
          </p:nvPr>
        </p:nvSpPr>
        <p:spPr>
          <a:xfrm>
            <a:off x="619431" y="306295"/>
            <a:ext cx="5303806" cy="347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Pro" panose="02000503040000020003" pitchFamily="2" charset="0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26"/>
          </p:nvPr>
        </p:nvSpPr>
        <p:spPr>
          <a:xfrm>
            <a:off x="619431" y="1972014"/>
            <a:ext cx="4405650" cy="2904786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27"/>
          </p:nvPr>
        </p:nvSpPr>
        <p:spPr>
          <a:xfrm>
            <a:off x="5923238" y="1972014"/>
            <a:ext cx="4405650" cy="2904786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25"/>
          </p:nvPr>
        </p:nvSpPr>
        <p:spPr>
          <a:xfrm>
            <a:off x="5923237" y="5115696"/>
            <a:ext cx="4405651" cy="672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1pPr>
            <a:lvl2pPr marL="685800" indent="-2286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  <a:defRPr sz="1600" b="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2pPr>
            <a:lvl3pPr marL="1143000" indent="-2286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  <a:defRPr sz="160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3pPr>
            <a:lvl4pPr marL="1600200" indent="-2286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  <a:defRPr sz="160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28"/>
          </p:nvPr>
        </p:nvSpPr>
        <p:spPr>
          <a:xfrm>
            <a:off x="619431" y="5115696"/>
            <a:ext cx="4405651" cy="672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1pPr>
            <a:lvl2pPr marL="685800" indent="-2286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  <a:defRPr sz="1600" b="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2pPr>
            <a:lvl3pPr marL="1143000" indent="-2286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  <a:defRPr sz="160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3pPr>
            <a:lvl4pPr marL="1600200" indent="-2286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  <a:defRPr sz="160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de-DE" smtClean="0">
                <a:latin typeface="DIN Pro" panose="02000503040000020003" pitchFamily="2" charset="0"/>
              </a:rPr>
              <a:t>©SMT GmbH 2023 | MKT HD 12/2022 | V1.0 DE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471C05A3-7215-4F00-B36B-1352D469DED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730863" y="653957"/>
            <a:ext cx="9613061" cy="538648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DIN Pro" panose="02000503040000020003" pitchFamily="2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3953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Überschrift + Bild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619432" y="653957"/>
            <a:ext cx="111431" cy="538648"/>
          </a:xfrm>
          <a:prstGeom prst="rect">
            <a:avLst/>
          </a:prstGeom>
          <a:solidFill>
            <a:srgbClr val="AF1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6633" y="306295"/>
            <a:ext cx="1632257" cy="384175"/>
          </a:xfrm>
          <a:prstGeom prst="rect">
            <a:avLst/>
          </a:prstGeom>
        </p:spPr>
      </p:pic>
      <p:sp>
        <p:nvSpPr>
          <p:cNvPr id="12" name="Textplatzhalter 4"/>
          <p:cNvSpPr>
            <a:spLocks noGrp="1"/>
          </p:cNvSpPr>
          <p:nvPr>
            <p:ph type="body" sz="quarter" idx="23"/>
          </p:nvPr>
        </p:nvSpPr>
        <p:spPr>
          <a:xfrm>
            <a:off x="619431" y="306295"/>
            <a:ext cx="5307840" cy="347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Pro" panose="02000503040000020003" pitchFamily="2" charset="0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26"/>
          </p:nvPr>
        </p:nvSpPr>
        <p:spPr>
          <a:xfrm>
            <a:off x="619430" y="1972051"/>
            <a:ext cx="9709457" cy="269880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22"/>
          </p:nvPr>
        </p:nvSpPr>
        <p:spPr>
          <a:xfrm>
            <a:off x="623415" y="5058032"/>
            <a:ext cx="9709457" cy="73040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1pPr>
            <a:lvl2pPr marL="685800" indent="-2286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  <a:defRPr sz="1600" b="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2pPr>
            <a:lvl3pPr marL="914400" indent="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None/>
              <a:defRPr sz="160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3pPr>
            <a:lvl4pPr marL="1371600" indent="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None/>
              <a:defRPr sz="160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71C05A3-7215-4F00-B36B-1352D469DED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0"/>
          </p:nvPr>
        </p:nvSpPr>
        <p:spPr>
          <a:xfrm>
            <a:off x="612776" y="6489291"/>
            <a:ext cx="2743200" cy="240530"/>
          </a:xfrm>
        </p:spPr>
        <p:txBody>
          <a:bodyPr/>
          <a:lstStyle/>
          <a:p>
            <a:r>
              <a:rPr lang="de-DE" smtClean="0">
                <a:latin typeface="DIN Pro" panose="02000503040000020003" pitchFamily="2" charset="0"/>
              </a:rPr>
              <a:t>©SMT GmbH 2023 | MKT HD 12/2022 | V1.0 DE </a:t>
            </a:r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730863" y="653957"/>
            <a:ext cx="9613061" cy="538648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DIN Pro" panose="02000503040000020003" pitchFamily="2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785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Überschrift + Text / Text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619432" y="653957"/>
            <a:ext cx="111431" cy="538648"/>
          </a:xfrm>
          <a:prstGeom prst="rect">
            <a:avLst/>
          </a:prstGeom>
          <a:solidFill>
            <a:srgbClr val="AF1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6633" y="306295"/>
            <a:ext cx="1632257" cy="384175"/>
          </a:xfrm>
          <a:prstGeom prst="rect">
            <a:avLst/>
          </a:prstGeom>
        </p:spPr>
      </p:pic>
      <p:sp>
        <p:nvSpPr>
          <p:cNvPr id="12" name="Textplatzhalter 4"/>
          <p:cNvSpPr>
            <a:spLocks noGrp="1"/>
          </p:cNvSpPr>
          <p:nvPr>
            <p:ph type="body" sz="quarter" idx="23"/>
          </p:nvPr>
        </p:nvSpPr>
        <p:spPr>
          <a:xfrm>
            <a:off x="619431" y="306295"/>
            <a:ext cx="5316005" cy="347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Pro" panose="02000503040000020003" pitchFamily="2" charset="0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71C05A3-7215-4F00-B36B-1352D469DED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0"/>
          </p:nvPr>
        </p:nvSpPr>
        <p:spPr>
          <a:xfrm>
            <a:off x="612776" y="6489291"/>
            <a:ext cx="2743200" cy="240530"/>
          </a:xfrm>
        </p:spPr>
        <p:txBody>
          <a:bodyPr/>
          <a:lstStyle/>
          <a:p>
            <a:r>
              <a:rPr lang="de-DE" smtClean="0">
                <a:latin typeface="DIN Pro" panose="02000503040000020003" pitchFamily="2" charset="0"/>
              </a:rPr>
              <a:t>©SMT GmbH 2023 | MKT HD 12/2022 | V1.0 DE </a:t>
            </a:r>
            <a:endParaRPr lang="de-DE" dirty="0"/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26"/>
          </p:nvPr>
        </p:nvSpPr>
        <p:spPr>
          <a:xfrm>
            <a:off x="1090181" y="3088743"/>
            <a:ext cx="3261383" cy="27125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1pPr>
            <a:lvl2pPr marL="685800" indent="-2286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  <a:defRPr sz="1600" b="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2pPr>
            <a:lvl3pPr marL="1143000" indent="-2286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  <a:defRPr sz="1600" b="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3pPr>
            <a:lvl4pPr marL="1600200" indent="-2286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  <a:defRPr sz="1600" b="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cxnSp>
        <p:nvCxnSpPr>
          <p:cNvPr id="21" name="Gerader Verbinder 20"/>
          <p:cNvCxnSpPr/>
          <p:nvPr userDrawn="1"/>
        </p:nvCxnSpPr>
        <p:spPr>
          <a:xfrm>
            <a:off x="861744" y="3082658"/>
            <a:ext cx="9009" cy="2712581"/>
          </a:xfrm>
          <a:prstGeom prst="line">
            <a:avLst/>
          </a:prstGeom>
          <a:ln>
            <a:solidFill>
              <a:srgbClr val="AF19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 userDrawn="1"/>
        </p:nvCxnSpPr>
        <p:spPr>
          <a:xfrm>
            <a:off x="4574677" y="3082658"/>
            <a:ext cx="9009" cy="2712581"/>
          </a:xfrm>
          <a:prstGeom prst="line">
            <a:avLst/>
          </a:prstGeom>
          <a:ln>
            <a:solidFill>
              <a:srgbClr val="AF19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 userDrawn="1"/>
        </p:nvCxnSpPr>
        <p:spPr>
          <a:xfrm>
            <a:off x="8281275" y="3082657"/>
            <a:ext cx="9009" cy="2712581"/>
          </a:xfrm>
          <a:prstGeom prst="line">
            <a:avLst/>
          </a:prstGeom>
          <a:ln>
            <a:solidFill>
              <a:srgbClr val="AF19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10"/>
          <p:cNvSpPr>
            <a:spLocks noGrp="1"/>
          </p:cNvSpPr>
          <p:nvPr>
            <p:ph type="body" sz="quarter" idx="31"/>
          </p:nvPr>
        </p:nvSpPr>
        <p:spPr>
          <a:xfrm>
            <a:off x="4804213" y="3082656"/>
            <a:ext cx="3261383" cy="27125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1pPr>
            <a:lvl2pPr marL="685800" indent="-2286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  <a:defRPr sz="1600" b="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2pPr>
            <a:lvl3pPr marL="1143000" indent="-2286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  <a:defRPr sz="1600" b="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3pPr>
            <a:lvl4pPr marL="1600200" indent="-2286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  <a:defRPr sz="1600" b="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25" name="Textplatzhalter 10"/>
          <p:cNvSpPr>
            <a:spLocks noGrp="1"/>
          </p:cNvSpPr>
          <p:nvPr>
            <p:ph type="body" sz="quarter" idx="32"/>
          </p:nvPr>
        </p:nvSpPr>
        <p:spPr>
          <a:xfrm>
            <a:off x="8517146" y="3082655"/>
            <a:ext cx="3261383" cy="27125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1pPr>
            <a:lvl2pPr marL="685800" indent="-2286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  <a:defRPr sz="1600" b="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2pPr>
            <a:lvl3pPr marL="1143000" indent="-2286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  <a:defRPr sz="1600" b="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3pPr>
            <a:lvl4pPr marL="1600200" indent="-2286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  <a:defRPr sz="1600" b="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  <a:latin typeface="DIN Pro" panose="02000503040000020003" pitchFamily="2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pic>
        <p:nvPicPr>
          <p:cNvPr id="26" name="Picture 6" descr="Doofle PNG &amp; SVG mit transparenten Hintergründe zum Download"/>
          <p:cNvPicPr/>
          <p:nvPr userDrawn="1"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674022">
            <a:off x="819846" y="1566529"/>
            <a:ext cx="1046596" cy="1414137"/>
          </a:xfrm>
          <a:prstGeom prst="rect">
            <a:avLst/>
          </a:prstGeom>
          <a:noFill/>
        </p:spPr>
      </p:pic>
      <p:sp>
        <p:nvSpPr>
          <p:cNvPr id="5" name="Textplatzhalter 4"/>
          <p:cNvSpPr>
            <a:spLocks noGrp="1"/>
          </p:cNvSpPr>
          <p:nvPr>
            <p:ph type="body" sz="quarter" idx="33"/>
          </p:nvPr>
        </p:nvSpPr>
        <p:spPr>
          <a:xfrm>
            <a:off x="2037121" y="2106485"/>
            <a:ext cx="9741408" cy="33422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AAABAA"/>
                </a:solidFill>
                <a:latin typeface="DIN Pro" panose="0200050304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7" name="Titel 1"/>
          <p:cNvSpPr>
            <a:spLocks noGrp="1"/>
          </p:cNvSpPr>
          <p:nvPr>
            <p:ph type="title"/>
          </p:nvPr>
        </p:nvSpPr>
        <p:spPr>
          <a:xfrm>
            <a:off x="730863" y="653957"/>
            <a:ext cx="9613061" cy="538648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DIN Pro" panose="02000503040000020003" pitchFamily="2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48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up">
    <p:bg>
      <p:bgPr>
        <a:solidFill>
          <a:srgbClr val="AF1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508000" y="887030"/>
            <a:ext cx="111431" cy="538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19431" y="887030"/>
            <a:ext cx="9613061" cy="538648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  <a:latin typeface="DIN Pro" panose="02000503040000020003" pitchFamily="2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852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2"/>
          <p:cNvSpPr txBox="1">
            <a:spLocks/>
          </p:cNvSpPr>
          <p:nvPr userDrawn="1"/>
        </p:nvSpPr>
        <p:spPr>
          <a:xfrm>
            <a:off x="612776" y="3166988"/>
            <a:ext cx="9989921" cy="2086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DE" altLang="de-DE" sz="2050" b="1" dirty="0" smtClean="0">
                <a:solidFill>
                  <a:prstClr val="white"/>
                </a:solidFill>
                <a:latin typeface="DIN Pro" panose="02000503040000020003" pitchFamily="2" charset="0"/>
              </a:rPr>
              <a:t>FINANZIERT - BERUFSINTEGRIERT - INTERNATIONAL</a:t>
            </a:r>
            <a:endParaRPr lang="de-DE" altLang="de-DE" sz="2050" b="1" dirty="0">
              <a:solidFill>
                <a:prstClr val="white"/>
              </a:solidFill>
              <a:latin typeface="DIN Pro" panose="02000503040000020003" pitchFamily="2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106750" y="6489291"/>
            <a:ext cx="2743200" cy="232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>
                    <a:lumMod val="65000"/>
                  </a:schemeClr>
                </a:solidFill>
                <a:latin typeface="DIN Pro" panose="02000503040000020003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12776" y="6489291"/>
            <a:ext cx="2743200" cy="24053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smtClean="0">
                <a:latin typeface="DIN Pro" panose="02000503040000020003" pitchFamily="2" charset="0"/>
              </a:rPr>
              <a:t>©SMT GmbH 2023 | MKT HD 12/2022 | V1.0 DE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00724" y="6489291"/>
            <a:ext cx="2743200" cy="232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  <a:latin typeface="DIN Pro" panose="02000503040000020003" pitchFamily="2" charset="0"/>
              </a:defRPr>
            </a:lvl1pPr>
          </a:lstStyle>
          <a:p>
            <a:fld id="{471C05A3-7215-4F00-B36B-1352D469DE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482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2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1" r:id="rId8"/>
    <p:sldLayoutId id="2147483683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>
              <a:lumMod val="65000"/>
              <a:lumOff val="35000"/>
            </a:schemeClr>
          </a:solidFill>
          <a:latin typeface="DIN Pro" panose="02000503040000020003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1" kern="1200">
          <a:solidFill>
            <a:schemeClr val="tx1">
              <a:lumMod val="65000"/>
              <a:lumOff val="35000"/>
            </a:schemeClr>
          </a:solidFill>
          <a:latin typeface="DIN Pro" panose="0200050304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DIN Pro" panose="0200050304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>
              <a:lumMod val="65000"/>
              <a:lumOff val="35000"/>
            </a:schemeClr>
          </a:solidFill>
          <a:latin typeface="DIN Pro" panose="0200050304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>
              <a:lumMod val="65000"/>
              <a:lumOff val="35000"/>
            </a:schemeClr>
          </a:solidFill>
          <a:latin typeface="DIN Pro" panose="0200050304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>
              <a:lumMod val="65000"/>
              <a:lumOff val="35000"/>
            </a:schemeClr>
          </a:solidFill>
          <a:latin typeface="DIN Pro" panose="0200050304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sz="2000" dirty="0" smtClean="0"/>
              <a:t>Projekttitel</a:t>
            </a:r>
          </a:p>
          <a:p>
            <a:endParaRPr lang="de-DE" dirty="0"/>
          </a:p>
          <a:p>
            <a:r>
              <a:rPr lang="de-DE" dirty="0" smtClean="0"/>
              <a:t>Name, Vorname (Matrikelnummer)</a:t>
            </a:r>
          </a:p>
          <a:p>
            <a:endParaRPr lang="de-DE" dirty="0" smtClean="0"/>
          </a:p>
          <a:p>
            <a:r>
              <a:rPr lang="de-DE" dirty="0" smtClean="0"/>
              <a:t>Unternehmensbetreuer*in:</a:t>
            </a:r>
          </a:p>
          <a:p>
            <a:r>
              <a:rPr lang="de-DE" dirty="0" smtClean="0"/>
              <a:t>Hochschulbetreuer*in: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Verteidigung der Thesis am </a:t>
            </a:r>
            <a:r>
              <a:rPr lang="de-DE" dirty="0" smtClean="0"/>
              <a:t>TT.MM.JJJJ</a:t>
            </a:r>
            <a:endParaRPr lang="de-DE" dirty="0"/>
          </a:p>
        </p:txBody>
      </p:sp>
      <p:sp>
        <p:nvSpPr>
          <p:cNvPr id="16" name="Textplatzhalter 2"/>
          <p:cNvSpPr txBox="1">
            <a:spLocks/>
          </p:cNvSpPr>
          <p:nvPr/>
        </p:nvSpPr>
        <p:spPr>
          <a:xfrm>
            <a:off x="1297856" y="3427937"/>
            <a:ext cx="3539617" cy="11307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de-DE" altLang="de-DE" sz="1100" dirty="0">
              <a:solidFill>
                <a:prstClr val="black">
                  <a:lumMod val="65000"/>
                  <a:lumOff val="35000"/>
                </a:prstClr>
              </a:solidFill>
              <a:latin typeface="DIN Pro Medium" panose="02000503040000020004" pitchFamily="2" charset="0"/>
            </a:endParaRP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71C05A3-7215-4F00-B36B-1352D469DED2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612776" y="6489291"/>
            <a:ext cx="2743200" cy="240530"/>
          </a:xfrm>
          <a:prstGeom prst="rect">
            <a:avLst/>
          </a:prstGeom>
        </p:spPr>
        <p:txBody>
          <a:bodyPr/>
          <a:lstStyle/>
          <a:p>
            <a:r>
              <a:rPr lang="de-DE" sz="800" dirty="0" smtClean="0">
                <a:latin typeface="DIN Pro" panose="02000503040000020003" pitchFamily="2" charset="0"/>
              </a:rPr>
              <a:t>©SMT GmbH 2023 | MKT HD 12/2022 | V1.0 DE 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62247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60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 dirty="0" smtClean="0">
                <a:latin typeface="DIN Pro" panose="02000503040000020003" pitchFamily="2" charset="0"/>
              </a:rPr>
              <a:t>©SMT GmbH 2023 | MKT HD 12/2022 | V1.0 DE 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Textplatzhalter 2"/>
          <p:cNvSpPr txBox="1">
            <a:spLocks/>
          </p:cNvSpPr>
          <p:nvPr/>
        </p:nvSpPr>
        <p:spPr>
          <a:xfrm>
            <a:off x="1297856" y="3427937"/>
            <a:ext cx="3539617" cy="11307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de-DE" altLang="de-DE" sz="1100" dirty="0">
              <a:solidFill>
                <a:prstClr val="black">
                  <a:lumMod val="65000"/>
                  <a:lumOff val="35000"/>
                </a:prstClr>
              </a:solidFill>
              <a:latin typeface="DIN Pro Medium" panose="02000503040000020004" pitchFamily="2" charset="0"/>
            </a:endParaRP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71C05A3-7215-4F00-B36B-1352D469DED2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574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de-DE" dirty="0" smtClean="0">
                <a:latin typeface="DIN Pro" panose="02000503040000020003" pitchFamily="2" charset="0"/>
              </a:rPr>
              <a:t>©SMT GmbH 2023 | MKT HD 12/2022 | V1.0 DE 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1C05A3-7215-4F00-B36B-1352D469DED2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9727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2" name="Fußzeilenplatzhalter 1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de-DE" dirty="0" smtClean="0">
                <a:latin typeface="DIN Pro" panose="02000503040000020003" pitchFamily="2" charset="0"/>
              </a:rPr>
              <a:t>©SMT GmbH 2023 | MKT HD 12/2022 | V1.0 DE 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1C05A3-7215-4F00-B36B-1352D469DED2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57122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0215_Blanko Vorlage_SMT_DE" id="{7A8A8F33-8CD8-4F39-9338-6A4EC4A7FDC6}" vid="{3A63812C-5744-4688-8CB4-D609E353B6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VL0003_BLANKO Vorlage_SMT_DE</Template>
  <TotalTime>0</TotalTime>
  <Words>86</Words>
  <Application>Microsoft Office PowerPoint</Application>
  <PresentationFormat>Breitbild</PresentationFormat>
  <Paragraphs>19</Paragraphs>
  <Slides>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DIN Pro</vt:lpstr>
      <vt:lpstr>DIN Pro Medium</vt:lpstr>
      <vt:lpstr>Wingdings</vt:lpstr>
      <vt:lpstr>1_Office Theme</vt:lpstr>
      <vt:lpstr>Verteidigung der Thesis am TT.MM.JJJJ</vt:lpstr>
      <vt:lpstr>PowerPoint-Präsentation</vt:lpstr>
      <vt:lpstr>PowerPoint-Präsentation</vt:lpstr>
      <vt:lpstr>PowerPoint-Präsentation</vt:lpstr>
      <vt:lpstr>PowerPoint-Präsentation</vt:lpstr>
    </vt:vector>
  </TitlesOfParts>
  <Company>SCMT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Verteidigung der Thesis am TT.MM.JJJJ</dc:title>
  <dc:creator>Vetter, Stefanie</dc:creator>
  <cp:lastModifiedBy>Vetter, Stefanie</cp:lastModifiedBy>
  <cp:revision>5</cp:revision>
  <dcterms:created xsi:type="dcterms:W3CDTF">2024-05-02T06:53:51Z</dcterms:created>
  <dcterms:modified xsi:type="dcterms:W3CDTF">2024-05-02T08:35:20Z</dcterms:modified>
</cp:coreProperties>
</file>