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000663" cy="8999538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56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und, Marion" initials="FM" lastIdx="1" clrIdx="0">
    <p:extLst>
      <p:ext uri="{19B8F6BF-5375-455C-9EA6-DF929625EA0E}">
        <p15:presenceInfo xmlns:p15="http://schemas.microsoft.com/office/powerpoint/2012/main" userId="S-1-5-21-3067003974-582034325-719204433-12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8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446" y="67"/>
      </p:cViewPr>
      <p:guideLst>
        <p:guide orient="horz" pos="2857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1-06T15:09:44.139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472842"/>
            <a:ext cx="13500497" cy="3133172"/>
          </a:xfrm>
        </p:spPr>
        <p:txBody>
          <a:bodyPr anchor="b"/>
          <a:lstStyle>
            <a:lvl1pPr algn="ctr">
              <a:defRPr sz="787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4726842"/>
            <a:ext cx="13500497" cy="2172804"/>
          </a:xfrm>
        </p:spPr>
        <p:txBody>
          <a:bodyPr/>
          <a:lstStyle>
            <a:lvl1pPr marL="0" indent="0" algn="ctr">
              <a:buNone/>
              <a:defRPr sz="3150"/>
            </a:lvl1pPr>
            <a:lvl2pPr marL="599984" indent="0" algn="ctr">
              <a:buNone/>
              <a:defRPr sz="2625"/>
            </a:lvl2pPr>
            <a:lvl3pPr marL="1199967" indent="0" algn="ctr">
              <a:buNone/>
              <a:defRPr sz="2362"/>
            </a:lvl3pPr>
            <a:lvl4pPr marL="1799951" indent="0" algn="ctr">
              <a:buNone/>
              <a:defRPr sz="2100"/>
            </a:lvl4pPr>
            <a:lvl5pPr marL="2399934" indent="0" algn="ctr">
              <a:buNone/>
              <a:defRPr sz="2100"/>
            </a:lvl5pPr>
            <a:lvl6pPr marL="2999918" indent="0" algn="ctr">
              <a:buNone/>
              <a:defRPr sz="2100"/>
            </a:lvl6pPr>
            <a:lvl7pPr marL="3599901" indent="0" algn="ctr">
              <a:buNone/>
              <a:defRPr sz="2100"/>
            </a:lvl7pPr>
            <a:lvl8pPr marL="4199885" indent="0" algn="ctr">
              <a:buNone/>
              <a:defRPr sz="2100"/>
            </a:lvl8pPr>
            <a:lvl9pPr marL="4799868" indent="0" algn="ctr">
              <a:buNone/>
              <a:defRPr sz="21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31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99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479142"/>
            <a:ext cx="3881393" cy="762669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479142"/>
            <a:ext cx="11419171" cy="762669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41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08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243636"/>
            <a:ext cx="15525572" cy="3743557"/>
          </a:xfrm>
        </p:spPr>
        <p:txBody>
          <a:bodyPr anchor="b"/>
          <a:lstStyle>
            <a:lvl1pPr>
              <a:defRPr sz="787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6022609"/>
            <a:ext cx="15525572" cy="1968648"/>
          </a:xfrm>
        </p:spPr>
        <p:txBody>
          <a:bodyPr/>
          <a:lstStyle>
            <a:lvl1pPr marL="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1pPr>
            <a:lvl2pPr marL="599984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199967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17999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3999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9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9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42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395710"/>
            <a:ext cx="7650282" cy="571012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395710"/>
            <a:ext cx="7650282" cy="571012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7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479143"/>
            <a:ext cx="15525572" cy="173949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206137"/>
            <a:ext cx="7615123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287331"/>
            <a:ext cx="7615123" cy="483516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206137"/>
            <a:ext cx="7652626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287331"/>
            <a:ext cx="7652626" cy="483516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66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1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89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599969"/>
            <a:ext cx="5805682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295767"/>
            <a:ext cx="9112836" cy="6395505"/>
          </a:xfr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2699862"/>
            <a:ext cx="5805682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72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599969"/>
            <a:ext cx="5805682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295767"/>
            <a:ext cx="9112836" cy="6395505"/>
          </a:xfrm>
        </p:spPr>
        <p:txBody>
          <a:bodyPr anchor="t"/>
          <a:lstStyle>
            <a:lvl1pPr marL="0" indent="0">
              <a:buNone/>
              <a:defRPr sz="4199"/>
            </a:lvl1pPr>
            <a:lvl2pPr marL="599984" indent="0">
              <a:buNone/>
              <a:defRPr sz="3674"/>
            </a:lvl2pPr>
            <a:lvl3pPr marL="1199967" indent="0">
              <a:buNone/>
              <a:defRPr sz="3150"/>
            </a:lvl3pPr>
            <a:lvl4pPr marL="1799951" indent="0">
              <a:buNone/>
              <a:defRPr sz="2625"/>
            </a:lvl4pPr>
            <a:lvl5pPr marL="2399934" indent="0">
              <a:buNone/>
              <a:defRPr sz="2625"/>
            </a:lvl5pPr>
            <a:lvl6pPr marL="2999918" indent="0">
              <a:buNone/>
              <a:defRPr sz="2625"/>
            </a:lvl6pPr>
            <a:lvl7pPr marL="3599901" indent="0">
              <a:buNone/>
              <a:defRPr sz="2625"/>
            </a:lvl7pPr>
            <a:lvl8pPr marL="4199885" indent="0">
              <a:buNone/>
              <a:defRPr sz="2625"/>
            </a:lvl8pPr>
            <a:lvl9pPr marL="4799868" indent="0">
              <a:buNone/>
              <a:defRPr sz="2625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2699862"/>
            <a:ext cx="5805682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64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479143"/>
            <a:ext cx="1552557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395710"/>
            <a:ext cx="1552557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8341239"/>
            <a:ext cx="405014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12909-79FC-431D-A8C1-F3DB3ACBE9E9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8341239"/>
            <a:ext cx="607522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8341239"/>
            <a:ext cx="405014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4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Pfeil nach rechts 687"/>
          <p:cNvSpPr/>
          <p:nvPr/>
        </p:nvSpPr>
        <p:spPr>
          <a:xfrm>
            <a:off x="9489440" y="5984288"/>
            <a:ext cx="6261099" cy="647704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Bachelor im Fach xx  in Uni xx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94" name="Pfeil nach rechts 693"/>
          <p:cNvSpPr/>
          <p:nvPr/>
        </p:nvSpPr>
        <p:spPr>
          <a:xfrm>
            <a:off x="2965939" y="5988205"/>
            <a:ext cx="6523502" cy="672001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Ausbildung zum xx in xx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95" name="Pfeil nach rechts 694"/>
          <p:cNvSpPr/>
          <p:nvPr/>
        </p:nvSpPr>
        <p:spPr>
          <a:xfrm>
            <a:off x="356839" y="5988205"/>
            <a:ext cx="2609099" cy="671380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Abitur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7" name="Textfeld 216"/>
          <p:cNvSpPr txBox="1"/>
          <p:nvPr/>
        </p:nvSpPr>
        <p:spPr>
          <a:xfrm>
            <a:off x="1772202" y="1922128"/>
            <a:ext cx="2923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Maxi Mustermann</a:t>
            </a:r>
            <a:endParaRPr lang="de-DE" sz="2000" dirty="0"/>
          </a:p>
        </p:txBody>
      </p:sp>
      <p:sp>
        <p:nvSpPr>
          <p:cNvPr id="2" name="Textfeld 1"/>
          <p:cNvSpPr txBox="1"/>
          <p:nvPr/>
        </p:nvSpPr>
        <p:spPr>
          <a:xfrm>
            <a:off x="16588633" y="496111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2025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4468973" y="4974297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2024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2262952" y="4955058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0100112" y="494252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2022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7956792" y="497821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2021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5806437" y="496706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2020</a:t>
            </a:r>
            <a:endParaRPr lang="de-DE" dirty="0"/>
          </a:p>
        </p:txBody>
      </p:sp>
      <p:cxnSp>
        <p:nvCxnSpPr>
          <p:cNvPr id="16" name="Gerade Verbindung mit Pfeil 15"/>
          <p:cNvCxnSpPr/>
          <p:nvPr/>
        </p:nvCxnSpPr>
        <p:spPr>
          <a:xfrm flipV="1">
            <a:off x="356839" y="4486138"/>
            <a:ext cx="17205737" cy="15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643597" y="494252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2019</a:t>
            </a:r>
            <a:endParaRPr lang="de-DE" dirty="0"/>
          </a:p>
        </p:txBody>
      </p:sp>
      <p:cxnSp>
        <p:nvCxnSpPr>
          <p:cNvPr id="21" name="Gerader Verbinder 20"/>
          <p:cNvCxnSpPr/>
          <p:nvPr/>
        </p:nvCxnSpPr>
        <p:spPr>
          <a:xfrm>
            <a:off x="16942388" y="4494762"/>
            <a:ext cx="0" cy="1586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12616862" y="4497611"/>
            <a:ext cx="0" cy="1586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>
            <a:off x="10442125" y="4497611"/>
            <a:ext cx="0" cy="1586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>
            <a:off x="8263643" y="4497611"/>
            <a:ext cx="0" cy="1586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>
            <a:off x="6143983" y="4488268"/>
            <a:ext cx="0" cy="1679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>
            <a:off x="3957482" y="4488268"/>
            <a:ext cx="0" cy="1679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>
            <a:off x="14791598" y="4500252"/>
            <a:ext cx="0" cy="1679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15284237" y="3381887"/>
            <a:ext cx="163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Geplante Imma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42" name="Gerader Verbinder 41"/>
          <p:cNvCxnSpPr/>
          <p:nvPr/>
        </p:nvCxnSpPr>
        <p:spPr>
          <a:xfrm>
            <a:off x="14791598" y="3769112"/>
            <a:ext cx="0" cy="11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/>
          <p:nvPr/>
        </p:nvCxnSpPr>
        <p:spPr>
          <a:xfrm>
            <a:off x="14791598" y="37691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feil nach unten 44"/>
          <p:cNvSpPr/>
          <p:nvPr/>
        </p:nvSpPr>
        <p:spPr>
          <a:xfrm>
            <a:off x="16064761" y="3831697"/>
            <a:ext cx="167644" cy="42374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r Verbinder 46"/>
          <p:cNvCxnSpPr/>
          <p:nvPr/>
        </p:nvCxnSpPr>
        <p:spPr>
          <a:xfrm>
            <a:off x="7109464" y="3800856"/>
            <a:ext cx="4223536" cy="57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8360612" y="3326835"/>
            <a:ext cx="86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Corona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468271" y="494252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2018</a:t>
            </a:r>
            <a:endParaRPr lang="de-DE" dirty="0"/>
          </a:p>
        </p:txBody>
      </p:sp>
      <p:cxnSp>
        <p:nvCxnSpPr>
          <p:cNvPr id="53" name="Gerader Verbinder 52"/>
          <p:cNvCxnSpPr/>
          <p:nvPr/>
        </p:nvCxnSpPr>
        <p:spPr>
          <a:xfrm>
            <a:off x="1794642" y="4497611"/>
            <a:ext cx="0" cy="1586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0682760" y="7370956"/>
            <a:ext cx="2706385" cy="7136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11130252" y="7438303"/>
            <a:ext cx="1754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Werkstudent im </a:t>
            </a:r>
          </a:p>
          <a:p>
            <a:r>
              <a:rPr lang="de-DE" dirty="0" smtClean="0"/>
              <a:t>Unternehmen xx</a:t>
            </a:r>
            <a:endParaRPr lang="de-DE" dirty="0"/>
          </a:p>
        </p:txBody>
      </p:sp>
      <p:sp>
        <p:nvSpPr>
          <p:cNvPr id="57" name="Rechteck 56"/>
          <p:cNvSpPr/>
          <p:nvPr/>
        </p:nvSpPr>
        <p:spPr>
          <a:xfrm>
            <a:off x="13399305" y="7370956"/>
            <a:ext cx="2351234" cy="7136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3594377" y="7438302"/>
            <a:ext cx="1754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Thesis im </a:t>
            </a:r>
          </a:p>
          <a:p>
            <a:r>
              <a:rPr lang="de-DE" dirty="0" smtClean="0"/>
              <a:t>Unternehmen xx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6364705" y="1130968"/>
            <a:ext cx="4198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/>
              <a:t>Beispiel-Vorlage, bitte individuell anpassen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9878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</Words>
  <Application>Microsoft Office PowerPoint</Application>
  <PresentationFormat>Benutzerdefiniert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SCMT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Schaer, Julia</dc:creator>
  <cp:lastModifiedBy>Vetter, Stefanie</cp:lastModifiedBy>
  <cp:revision>37</cp:revision>
  <cp:lastPrinted>2018-01-27T12:40:42Z</cp:lastPrinted>
  <dcterms:created xsi:type="dcterms:W3CDTF">2018-01-26T11:03:01Z</dcterms:created>
  <dcterms:modified xsi:type="dcterms:W3CDTF">2024-05-07T08:13:48Z</dcterms:modified>
</cp:coreProperties>
</file>