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8000663" cy="8999538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567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48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178" y="86"/>
      </p:cViewPr>
      <p:guideLst>
        <p:guide orient="horz" pos="2857"/>
        <p:guide pos="567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A2AC53-4438-45CF-97D1-546A6CF8D5A6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9213" y="1241425"/>
            <a:ext cx="66992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C122B-CCF7-46D9-BAE8-396ED795045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068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472842"/>
            <a:ext cx="13500497" cy="3133172"/>
          </a:xfrm>
        </p:spPr>
        <p:txBody>
          <a:bodyPr anchor="b"/>
          <a:lstStyle>
            <a:lvl1pPr algn="ctr">
              <a:defRPr sz="787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4726842"/>
            <a:ext cx="13500497" cy="2172804"/>
          </a:xfrm>
        </p:spPr>
        <p:txBody>
          <a:bodyPr/>
          <a:lstStyle>
            <a:lvl1pPr marL="0" indent="0" algn="ctr">
              <a:buNone/>
              <a:defRPr sz="3150"/>
            </a:lvl1pPr>
            <a:lvl2pPr marL="599984" indent="0" algn="ctr">
              <a:buNone/>
              <a:defRPr sz="2625"/>
            </a:lvl2pPr>
            <a:lvl3pPr marL="1199967" indent="0" algn="ctr">
              <a:buNone/>
              <a:defRPr sz="2362"/>
            </a:lvl3pPr>
            <a:lvl4pPr marL="1799951" indent="0" algn="ctr">
              <a:buNone/>
              <a:defRPr sz="2100"/>
            </a:lvl4pPr>
            <a:lvl5pPr marL="2399934" indent="0" algn="ctr">
              <a:buNone/>
              <a:defRPr sz="2100"/>
            </a:lvl5pPr>
            <a:lvl6pPr marL="2999918" indent="0" algn="ctr">
              <a:buNone/>
              <a:defRPr sz="2100"/>
            </a:lvl6pPr>
            <a:lvl7pPr marL="3599901" indent="0" algn="ctr">
              <a:buNone/>
              <a:defRPr sz="2100"/>
            </a:lvl7pPr>
            <a:lvl8pPr marL="4199885" indent="0" algn="ctr">
              <a:buNone/>
              <a:defRPr sz="2100"/>
            </a:lvl8pPr>
            <a:lvl9pPr marL="4799868" indent="0" algn="ctr">
              <a:buNone/>
              <a:defRPr sz="21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311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0995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479142"/>
            <a:ext cx="3881393" cy="7626692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479142"/>
            <a:ext cx="11419171" cy="7626692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41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4708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243636"/>
            <a:ext cx="15525572" cy="3743557"/>
          </a:xfrm>
        </p:spPr>
        <p:txBody>
          <a:bodyPr anchor="b"/>
          <a:lstStyle>
            <a:lvl1pPr>
              <a:defRPr sz="7874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6022609"/>
            <a:ext cx="15525572" cy="1968648"/>
          </a:xfrm>
        </p:spPr>
        <p:txBody>
          <a:bodyPr/>
          <a:lstStyle>
            <a:lvl1pPr marL="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1pPr>
            <a:lvl2pPr marL="599984" indent="0">
              <a:buNone/>
              <a:defRPr sz="2625">
                <a:solidFill>
                  <a:schemeClr val="tx1">
                    <a:tint val="75000"/>
                  </a:schemeClr>
                </a:solidFill>
              </a:defRPr>
            </a:lvl2pPr>
            <a:lvl3pPr marL="1199967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3pPr>
            <a:lvl4pPr marL="179995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39993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299991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359990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19988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479986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42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395710"/>
            <a:ext cx="7650282" cy="571012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395710"/>
            <a:ext cx="7650282" cy="5710124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7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479143"/>
            <a:ext cx="15525572" cy="173949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206137"/>
            <a:ext cx="7615123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287331"/>
            <a:ext cx="7615123" cy="483516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206137"/>
            <a:ext cx="7652626" cy="1081194"/>
          </a:xfrm>
        </p:spPr>
        <p:txBody>
          <a:bodyPr anchor="b"/>
          <a:lstStyle>
            <a:lvl1pPr marL="0" indent="0">
              <a:buNone/>
              <a:defRPr sz="3150" b="1"/>
            </a:lvl1pPr>
            <a:lvl2pPr marL="599984" indent="0">
              <a:buNone/>
              <a:defRPr sz="2625" b="1"/>
            </a:lvl2pPr>
            <a:lvl3pPr marL="1199967" indent="0">
              <a:buNone/>
              <a:defRPr sz="2362" b="1"/>
            </a:lvl3pPr>
            <a:lvl4pPr marL="1799951" indent="0">
              <a:buNone/>
              <a:defRPr sz="2100" b="1"/>
            </a:lvl4pPr>
            <a:lvl5pPr marL="2399934" indent="0">
              <a:buNone/>
              <a:defRPr sz="2100" b="1"/>
            </a:lvl5pPr>
            <a:lvl6pPr marL="2999918" indent="0">
              <a:buNone/>
              <a:defRPr sz="2100" b="1"/>
            </a:lvl6pPr>
            <a:lvl7pPr marL="3599901" indent="0">
              <a:buNone/>
              <a:defRPr sz="2100" b="1"/>
            </a:lvl7pPr>
            <a:lvl8pPr marL="4199885" indent="0">
              <a:buNone/>
              <a:defRPr sz="2100" b="1"/>
            </a:lvl8pPr>
            <a:lvl9pPr marL="4799868" indent="0">
              <a:buNone/>
              <a:defRPr sz="21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287331"/>
            <a:ext cx="7652626" cy="4835169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966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21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2489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599969"/>
            <a:ext cx="5805682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295767"/>
            <a:ext cx="9112836" cy="6395505"/>
          </a:xfrm>
        </p:spPr>
        <p:txBody>
          <a:bodyPr/>
          <a:lstStyle>
            <a:lvl1pPr>
              <a:defRPr sz="4199"/>
            </a:lvl1pPr>
            <a:lvl2pPr>
              <a:defRPr sz="3674"/>
            </a:lvl2pPr>
            <a:lvl3pPr>
              <a:defRPr sz="3150"/>
            </a:lvl3pPr>
            <a:lvl4pPr>
              <a:defRPr sz="2625"/>
            </a:lvl4pPr>
            <a:lvl5pPr>
              <a:defRPr sz="2625"/>
            </a:lvl5pPr>
            <a:lvl6pPr>
              <a:defRPr sz="2625"/>
            </a:lvl6pPr>
            <a:lvl7pPr>
              <a:defRPr sz="2625"/>
            </a:lvl7pPr>
            <a:lvl8pPr>
              <a:defRPr sz="2625"/>
            </a:lvl8pPr>
            <a:lvl9pPr>
              <a:defRPr sz="2625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2699862"/>
            <a:ext cx="5805682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4723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599969"/>
            <a:ext cx="5805682" cy="2099892"/>
          </a:xfrm>
        </p:spPr>
        <p:txBody>
          <a:bodyPr anchor="b"/>
          <a:lstStyle>
            <a:lvl1pPr>
              <a:defRPr sz="4199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295767"/>
            <a:ext cx="9112836" cy="6395505"/>
          </a:xfrm>
        </p:spPr>
        <p:txBody>
          <a:bodyPr anchor="t"/>
          <a:lstStyle>
            <a:lvl1pPr marL="0" indent="0">
              <a:buNone/>
              <a:defRPr sz="4199"/>
            </a:lvl1pPr>
            <a:lvl2pPr marL="599984" indent="0">
              <a:buNone/>
              <a:defRPr sz="3674"/>
            </a:lvl2pPr>
            <a:lvl3pPr marL="1199967" indent="0">
              <a:buNone/>
              <a:defRPr sz="3150"/>
            </a:lvl3pPr>
            <a:lvl4pPr marL="1799951" indent="0">
              <a:buNone/>
              <a:defRPr sz="2625"/>
            </a:lvl4pPr>
            <a:lvl5pPr marL="2399934" indent="0">
              <a:buNone/>
              <a:defRPr sz="2625"/>
            </a:lvl5pPr>
            <a:lvl6pPr marL="2999918" indent="0">
              <a:buNone/>
              <a:defRPr sz="2625"/>
            </a:lvl6pPr>
            <a:lvl7pPr marL="3599901" indent="0">
              <a:buNone/>
              <a:defRPr sz="2625"/>
            </a:lvl7pPr>
            <a:lvl8pPr marL="4199885" indent="0">
              <a:buNone/>
              <a:defRPr sz="2625"/>
            </a:lvl8pPr>
            <a:lvl9pPr marL="4799868" indent="0">
              <a:buNone/>
              <a:defRPr sz="2625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2699862"/>
            <a:ext cx="5805682" cy="5001827"/>
          </a:xfrm>
        </p:spPr>
        <p:txBody>
          <a:bodyPr/>
          <a:lstStyle>
            <a:lvl1pPr marL="0" indent="0">
              <a:buNone/>
              <a:defRPr sz="2100"/>
            </a:lvl1pPr>
            <a:lvl2pPr marL="599984" indent="0">
              <a:buNone/>
              <a:defRPr sz="1837"/>
            </a:lvl2pPr>
            <a:lvl3pPr marL="1199967" indent="0">
              <a:buNone/>
              <a:defRPr sz="1575"/>
            </a:lvl3pPr>
            <a:lvl4pPr marL="1799951" indent="0">
              <a:buNone/>
              <a:defRPr sz="1312"/>
            </a:lvl4pPr>
            <a:lvl5pPr marL="2399934" indent="0">
              <a:buNone/>
              <a:defRPr sz="1312"/>
            </a:lvl5pPr>
            <a:lvl6pPr marL="2999918" indent="0">
              <a:buNone/>
              <a:defRPr sz="1312"/>
            </a:lvl6pPr>
            <a:lvl7pPr marL="3599901" indent="0">
              <a:buNone/>
              <a:defRPr sz="1312"/>
            </a:lvl7pPr>
            <a:lvl8pPr marL="4199885" indent="0">
              <a:buNone/>
              <a:defRPr sz="1312"/>
            </a:lvl8pPr>
            <a:lvl9pPr marL="4799868" indent="0">
              <a:buNone/>
              <a:defRPr sz="1312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64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479143"/>
            <a:ext cx="1552557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395710"/>
            <a:ext cx="1552557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8341239"/>
            <a:ext cx="405014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F12909-79FC-431D-A8C1-F3DB3ACBE9E9}" type="datetimeFigureOut">
              <a:rPr lang="de-DE" smtClean="0"/>
              <a:t>13.11.2023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8341239"/>
            <a:ext cx="607522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8341239"/>
            <a:ext cx="4050149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038A3-018B-4859-9508-A44891B6A0F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453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99967" rtl="0" eaLnBrk="1" latinLnBrk="0" hangingPunct="1">
        <a:lnSpc>
          <a:spcPct val="90000"/>
        </a:lnSpc>
        <a:spcBef>
          <a:spcPct val="0"/>
        </a:spcBef>
        <a:buNone/>
        <a:defRPr sz="5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9992" indent="-299992" algn="l" defTabSz="1199967" rtl="0" eaLnBrk="1" latinLnBrk="0" hangingPunct="1">
        <a:lnSpc>
          <a:spcPct val="90000"/>
        </a:lnSpc>
        <a:spcBef>
          <a:spcPts val="1312"/>
        </a:spcBef>
        <a:buFont typeface="Arial" panose="020B0604020202020204" pitchFamily="34" charset="0"/>
        <a:buChar char="•"/>
        <a:defRPr sz="3674" kern="1200">
          <a:solidFill>
            <a:schemeClr val="tx1"/>
          </a:solidFill>
          <a:latin typeface="+mn-lt"/>
          <a:ea typeface="+mn-ea"/>
          <a:cs typeface="+mn-cs"/>
        </a:defRPr>
      </a:lvl1pPr>
      <a:lvl2pPr marL="899975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2pPr>
      <a:lvl3pPr marL="1499959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625" kern="1200">
          <a:solidFill>
            <a:schemeClr val="tx1"/>
          </a:solidFill>
          <a:latin typeface="+mn-lt"/>
          <a:ea typeface="+mn-ea"/>
          <a:cs typeface="+mn-cs"/>
        </a:defRPr>
      </a:lvl3pPr>
      <a:lvl4pPr marL="2099942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699926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329991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899893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499877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5099860" indent="-299992" algn="l" defTabSz="1199967" rtl="0" eaLnBrk="1" latinLnBrk="0" hangingPunct="1">
        <a:lnSpc>
          <a:spcPct val="90000"/>
        </a:lnSpc>
        <a:spcBef>
          <a:spcPts val="656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1pPr>
      <a:lvl2pPr marL="59998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99967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3pPr>
      <a:lvl4pPr marL="179995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4pPr>
      <a:lvl5pPr marL="2399934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5pPr>
      <a:lvl6pPr marL="299991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6pPr>
      <a:lvl7pPr marL="3599901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7pPr>
      <a:lvl8pPr marL="4199885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8pPr>
      <a:lvl9pPr marL="4799868" algn="l" defTabSz="1199967" rtl="0" eaLnBrk="1" latinLnBrk="0" hangingPunct="1">
        <a:defRPr sz="23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8" name="Gerade Verbindung 268"/>
          <p:cNvCxnSpPr>
            <a:cxnSpLocks noChangeShapeType="1"/>
          </p:cNvCxnSpPr>
          <p:nvPr/>
        </p:nvCxnSpPr>
        <p:spPr bwMode="auto">
          <a:xfrm>
            <a:off x="19806064" y="7175429"/>
            <a:ext cx="0" cy="112704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9" name="Gerade Verbindung 269"/>
          <p:cNvCxnSpPr>
            <a:cxnSpLocks noChangeShapeType="1"/>
          </p:cNvCxnSpPr>
          <p:nvPr/>
        </p:nvCxnSpPr>
        <p:spPr bwMode="auto">
          <a:xfrm>
            <a:off x="20036251" y="7175429"/>
            <a:ext cx="0" cy="112704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0" name="Gerade Verbindung 270"/>
          <p:cNvCxnSpPr>
            <a:cxnSpLocks noChangeShapeType="1"/>
          </p:cNvCxnSpPr>
          <p:nvPr/>
        </p:nvCxnSpPr>
        <p:spPr bwMode="auto">
          <a:xfrm>
            <a:off x="20250564" y="7175429"/>
            <a:ext cx="0" cy="112704"/>
          </a:xfrm>
          <a:prstGeom prst="line">
            <a:avLst/>
          </a:prstGeom>
          <a:noFill/>
          <a:ln w="31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47" name="Tabelle 1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78925"/>
              </p:ext>
            </p:extLst>
          </p:nvPr>
        </p:nvGraphicFramePr>
        <p:xfrm>
          <a:off x="1071230" y="5226104"/>
          <a:ext cx="3028967" cy="1135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26575">
                <a:tc>
                  <a:txBody>
                    <a:bodyPr/>
                    <a:lstStyle/>
                    <a:p>
                      <a:pPr algn="ctr" rtl="0" fontAlgn="ctr"/>
                      <a:r>
                        <a:rPr lang="de-DE" sz="1800" b="1" u="none" strike="noStrike" dirty="0" smtClean="0">
                          <a:effectLst/>
                        </a:rPr>
                        <a:t>Zeitaufwand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575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800" u="none" strike="noStrike" dirty="0" smtClean="0">
                          <a:effectLst/>
                        </a:rPr>
                        <a:t>1.</a:t>
                      </a:r>
                      <a:r>
                        <a:rPr lang="de-DE" sz="1800" u="none" strike="noStrike" baseline="0" dirty="0" smtClean="0">
                          <a:effectLst/>
                        </a:rPr>
                        <a:t> Studienjahr</a:t>
                      </a:r>
                      <a:r>
                        <a:rPr lang="de-DE" sz="1800" u="none" strike="noStrike" dirty="0" smtClean="0">
                          <a:effectLst/>
                        </a:rPr>
                        <a:t>: xxx </a:t>
                      </a:r>
                      <a:r>
                        <a:rPr lang="de-DE" sz="1800" u="none" strike="noStrike" dirty="0">
                          <a:effectLst/>
                        </a:rPr>
                        <a:t>Stunden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575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800" u="none" strike="noStrike" dirty="0" smtClean="0">
                          <a:effectLst/>
                        </a:rPr>
                        <a:t>2.</a:t>
                      </a:r>
                      <a:r>
                        <a:rPr lang="de-DE" sz="1800" u="none" strike="noStrike" baseline="0" dirty="0" smtClean="0">
                          <a:effectLst/>
                        </a:rPr>
                        <a:t> Studienjahr</a:t>
                      </a:r>
                      <a:r>
                        <a:rPr lang="de-DE" sz="1800" u="none" strike="noStrike" dirty="0" smtClean="0">
                          <a:effectLst/>
                        </a:rPr>
                        <a:t>: xxx </a:t>
                      </a:r>
                      <a:r>
                        <a:rPr lang="de-DE" sz="1800" u="none" strike="noStrike" dirty="0">
                          <a:effectLst/>
                        </a:rPr>
                        <a:t>Stunden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6575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800" u="none" strike="noStrike" dirty="0" smtClean="0">
                          <a:effectLst/>
                        </a:rPr>
                        <a:t>3.</a:t>
                      </a:r>
                      <a:r>
                        <a:rPr lang="de-DE" sz="1800" u="none" strike="noStrike" baseline="0" dirty="0" smtClean="0">
                          <a:effectLst/>
                        </a:rPr>
                        <a:t> Studienjahr</a:t>
                      </a:r>
                      <a:r>
                        <a:rPr lang="de-DE" sz="1800" u="none" strike="noStrike" dirty="0" smtClean="0">
                          <a:effectLst/>
                        </a:rPr>
                        <a:t>: xxx </a:t>
                      </a:r>
                      <a:r>
                        <a:rPr lang="de-DE" sz="1800" u="none" strike="noStrike" dirty="0">
                          <a:effectLst/>
                        </a:rPr>
                        <a:t>Stunden</a:t>
                      </a:r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48" name="Tabelle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651790"/>
              </p:ext>
            </p:extLst>
          </p:nvPr>
        </p:nvGraphicFramePr>
        <p:xfrm>
          <a:off x="1079772" y="6461743"/>
          <a:ext cx="3035601" cy="283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35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de-DE" sz="1800" b="1" u="none" strike="noStrike" dirty="0">
                          <a:effectLst/>
                        </a:rPr>
                        <a:t>Gesamt </a:t>
                      </a:r>
                      <a:r>
                        <a:rPr lang="de-DE" sz="1800" b="1" u="none" strike="noStrike" dirty="0" smtClean="0">
                          <a:effectLst/>
                        </a:rPr>
                        <a:t>:          ca.</a:t>
                      </a:r>
                      <a:r>
                        <a:rPr lang="de-DE" sz="1800" b="1" u="none" strike="noStrike" baseline="0" dirty="0" smtClean="0">
                          <a:effectLst/>
                        </a:rPr>
                        <a:t> xxx</a:t>
                      </a:r>
                      <a:r>
                        <a:rPr lang="de-DE" sz="1800" b="1" u="none" strike="noStrike" dirty="0" smtClean="0">
                          <a:effectLst/>
                        </a:rPr>
                        <a:t> </a:t>
                      </a:r>
                      <a:r>
                        <a:rPr lang="de-DE" sz="1800" b="1" u="none" strike="noStrike" dirty="0">
                          <a:effectLst/>
                        </a:rPr>
                        <a:t>Stunden</a:t>
                      </a:r>
                      <a:endParaRPr lang="de-D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17" name="Textfeld 216"/>
          <p:cNvSpPr txBox="1"/>
          <p:nvPr/>
        </p:nvSpPr>
        <p:spPr>
          <a:xfrm>
            <a:off x="1044055" y="7344474"/>
            <a:ext cx="2923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Maxi Mustermann </a:t>
            </a:r>
          </a:p>
          <a:p>
            <a:r>
              <a:rPr lang="de-DE" b="1" dirty="0" smtClean="0"/>
              <a:t>1859-11111 </a:t>
            </a:r>
            <a:endParaRPr lang="de-DE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11839094" y="7421417"/>
            <a:ext cx="5352348" cy="830997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200" b="1" dirty="0" smtClean="0"/>
              <a:t>Abkürzungen</a:t>
            </a:r>
          </a:p>
          <a:p>
            <a:r>
              <a:rPr lang="de-DE" sz="1200" dirty="0" smtClean="0"/>
              <a:t>AP: 	Abschlussprüfung</a:t>
            </a:r>
          </a:p>
          <a:p>
            <a:r>
              <a:rPr lang="de-DE" sz="1200" dirty="0" smtClean="0"/>
              <a:t>LNW:	Leistungsnachweis</a:t>
            </a:r>
          </a:p>
          <a:p>
            <a:r>
              <a:rPr lang="de-DE" sz="1200" dirty="0" smtClean="0"/>
              <a:t>VABS: 	Voraussichtlicher Abschluss des Studiums</a:t>
            </a:r>
            <a:endParaRPr lang="de-DE" sz="1200" dirty="0"/>
          </a:p>
        </p:txBody>
      </p:sp>
      <p:sp>
        <p:nvSpPr>
          <p:cNvPr id="857" name="Pfeil nach rechts 856"/>
          <p:cNvSpPr/>
          <p:nvPr/>
        </p:nvSpPr>
        <p:spPr>
          <a:xfrm>
            <a:off x="4876547" y="1638723"/>
            <a:ext cx="3665985" cy="447855"/>
          </a:xfrm>
          <a:prstGeom prst="rightArrow">
            <a:avLst>
              <a:gd name="adj1" fmla="val 100000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Module, LNW pro Modul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58" name="Textfeld 857"/>
          <p:cNvSpPr txBox="1"/>
          <p:nvPr/>
        </p:nvSpPr>
        <p:spPr>
          <a:xfrm>
            <a:off x="4126025" y="3910098"/>
            <a:ext cx="1623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/>
              <a:t>Immatrikulation </a:t>
            </a:r>
            <a:endParaRPr lang="de-DE" sz="1600" b="1" dirty="0"/>
          </a:p>
        </p:txBody>
      </p:sp>
      <p:sp>
        <p:nvSpPr>
          <p:cNvPr id="859" name="Textfeld 858"/>
          <p:cNvSpPr txBox="1"/>
          <p:nvPr/>
        </p:nvSpPr>
        <p:spPr>
          <a:xfrm>
            <a:off x="9896640" y="4202203"/>
            <a:ext cx="14221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 smtClean="0">
                <a:solidFill>
                  <a:srgbClr val="FF0000"/>
                </a:solidFill>
              </a:rPr>
              <a:t>Vorzeitige Zulassung </a:t>
            </a:r>
            <a:endParaRPr lang="de-DE" sz="1600" b="1" dirty="0" smtClean="0">
              <a:solidFill>
                <a:srgbClr val="FF0000"/>
              </a:solidFill>
            </a:endParaRPr>
          </a:p>
          <a:p>
            <a:r>
              <a:rPr lang="de-DE" sz="1600" b="1" dirty="0" smtClean="0">
                <a:solidFill>
                  <a:srgbClr val="FF0000"/>
                </a:solidFill>
              </a:rPr>
              <a:t>zur </a:t>
            </a:r>
            <a:r>
              <a:rPr lang="de-DE" sz="1600" b="1" dirty="0" smtClean="0">
                <a:solidFill>
                  <a:srgbClr val="FF0000"/>
                </a:solidFill>
              </a:rPr>
              <a:t>AP oder Studienzeit-Verlängerung</a:t>
            </a:r>
          </a:p>
        </p:txBody>
      </p:sp>
      <p:sp>
        <p:nvSpPr>
          <p:cNvPr id="860" name="Pfeil nach links und rechts 859"/>
          <p:cNvSpPr/>
          <p:nvPr/>
        </p:nvSpPr>
        <p:spPr>
          <a:xfrm>
            <a:off x="8542533" y="1591639"/>
            <a:ext cx="2210882" cy="528947"/>
          </a:xfrm>
          <a:prstGeom prst="leftRightArrow">
            <a:avLst>
              <a:gd name="adj1" fmla="val 100000"/>
              <a:gd name="adj2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Thesis &amp; AP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61" name="Textfeld 860"/>
          <p:cNvSpPr txBox="1"/>
          <p:nvPr/>
        </p:nvSpPr>
        <p:spPr>
          <a:xfrm>
            <a:off x="10533281" y="2115550"/>
            <a:ext cx="1282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3</a:t>
            </a:r>
            <a:r>
              <a:rPr lang="de-DE" dirty="0" smtClean="0"/>
              <a:t> </a:t>
            </a:r>
            <a:r>
              <a:rPr lang="de-DE" dirty="0" smtClean="0">
                <a:solidFill>
                  <a:srgbClr val="FF0000"/>
                </a:solidFill>
              </a:rPr>
              <a:t>Monate</a:t>
            </a:r>
            <a:endParaRPr lang="de-DE" dirty="0">
              <a:solidFill>
                <a:srgbClr val="FF0000"/>
              </a:solidFill>
            </a:endParaRPr>
          </a:p>
        </p:txBody>
      </p:sp>
      <p:cxnSp>
        <p:nvCxnSpPr>
          <p:cNvPr id="862" name="Gerade Verbindung mit Pfeil 2"/>
          <p:cNvCxnSpPr>
            <a:cxnSpLocks noChangeShapeType="1"/>
          </p:cNvCxnSpPr>
          <p:nvPr/>
        </p:nvCxnSpPr>
        <p:spPr bwMode="auto">
          <a:xfrm flipV="1">
            <a:off x="942947" y="3043639"/>
            <a:ext cx="14164351" cy="1529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3" name="Gerader Verbinder 862"/>
          <p:cNvCxnSpPr/>
          <p:nvPr/>
        </p:nvCxnSpPr>
        <p:spPr>
          <a:xfrm>
            <a:off x="1078026" y="302936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4" name="Gerader Verbinder 863"/>
          <p:cNvCxnSpPr/>
          <p:nvPr/>
        </p:nvCxnSpPr>
        <p:spPr>
          <a:xfrm>
            <a:off x="1255826" y="302936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5" name="Gerader Verbinder 864"/>
          <p:cNvCxnSpPr/>
          <p:nvPr/>
        </p:nvCxnSpPr>
        <p:spPr>
          <a:xfrm>
            <a:off x="1433682" y="302936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6" name="Gerader Verbinder 865"/>
          <p:cNvCxnSpPr/>
          <p:nvPr/>
        </p:nvCxnSpPr>
        <p:spPr>
          <a:xfrm>
            <a:off x="1617604" y="302936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7" name="Gerader Verbinder 866"/>
          <p:cNvCxnSpPr/>
          <p:nvPr/>
        </p:nvCxnSpPr>
        <p:spPr>
          <a:xfrm>
            <a:off x="1982348" y="302936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8" name="Gerader Verbinder 867"/>
          <p:cNvCxnSpPr/>
          <p:nvPr/>
        </p:nvCxnSpPr>
        <p:spPr>
          <a:xfrm>
            <a:off x="2160841" y="3044152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9" name="Gerader Verbinder 868"/>
          <p:cNvCxnSpPr/>
          <p:nvPr/>
        </p:nvCxnSpPr>
        <p:spPr>
          <a:xfrm>
            <a:off x="2336454" y="303670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0" name="Gerader Verbinder 869"/>
          <p:cNvCxnSpPr/>
          <p:nvPr/>
        </p:nvCxnSpPr>
        <p:spPr>
          <a:xfrm>
            <a:off x="2514744" y="303977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1" name="Gerader Verbinder 870"/>
          <p:cNvCxnSpPr/>
          <p:nvPr/>
        </p:nvCxnSpPr>
        <p:spPr>
          <a:xfrm>
            <a:off x="2708474" y="303621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2" name="Gerader Verbinder 871"/>
          <p:cNvCxnSpPr/>
          <p:nvPr/>
        </p:nvCxnSpPr>
        <p:spPr>
          <a:xfrm>
            <a:off x="2875606" y="303621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3" name="Gerader Verbinder 872"/>
          <p:cNvCxnSpPr/>
          <p:nvPr/>
        </p:nvCxnSpPr>
        <p:spPr>
          <a:xfrm>
            <a:off x="3068561" y="303999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4" name="Gerader Verbinder 873"/>
          <p:cNvCxnSpPr/>
          <p:nvPr/>
        </p:nvCxnSpPr>
        <p:spPr>
          <a:xfrm>
            <a:off x="3240161" y="304397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5" name="Gerader Verbinder 874"/>
          <p:cNvCxnSpPr/>
          <p:nvPr/>
        </p:nvCxnSpPr>
        <p:spPr>
          <a:xfrm>
            <a:off x="3422680" y="305070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6" name="Textfeld 875"/>
          <p:cNvSpPr txBox="1"/>
          <p:nvPr/>
        </p:nvSpPr>
        <p:spPr>
          <a:xfrm>
            <a:off x="1021763" y="3047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01</a:t>
            </a:r>
            <a:endParaRPr lang="de-DE" sz="800" dirty="0"/>
          </a:p>
        </p:txBody>
      </p:sp>
      <p:cxnSp>
        <p:nvCxnSpPr>
          <p:cNvPr id="877" name="Gerader Verbinder 876"/>
          <p:cNvCxnSpPr/>
          <p:nvPr/>
        </p:nvCxnSpPr>
        <p:spPr>
          <a:xfrm>
            <a:off x="3967359" y="305069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8" name="Gerader Verbinder 877"/>
          <p:cNvCxnSpPr/>
          <p:nvPr/>
        </p:nvCxnSpPr>
        <p:spPr>
          <a:xfrm>
            <a:off x="4294770" y="3056945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9" name="Gerader Verbinder 878"/>
          <p:cNvCxnSpPr/>
          <p:nvPr/>
        </p:nvCxnSpPr>
        <p:spPr>
          <a:xfrm>
            <a:off x="3777974" y="3050701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0" name="Gerader Verbinder 879"/>
          <p:cNvCxnSpPr/>
          <p:nvPr/>
        </p:nvCxnSpPr>
        <p:spPr>
          <a:xfrm>
            <a:off x="4118088" y="3044152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1" name="Textfeld 880"/>
          <p:cNvSpPr txBox="1"/>
          <p:nvPr/>
        </p:nvSpPr>
        <p:spPr>
          <a:xfrm>
            <a:off x="1194269" y="305453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02</a:t>
            </a:r>
            <a:endParaRPr lang="de-DE" sz="800" dirty="0"/>
          </a:p>
        </p:txBody>
      </p:sp>
      <p:sp>
        <p:nvSpPr>
          <p:cNvPr id="882" name="Textfeld 881"/>
          <p:cNvSpPr txBox="1"/>
          <p:nvPr/>
        </p:nvSpPr>
        <p:spPr>
          <a:xfrm>
            <a:off x="1395683" y="305827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03</a:t>
            </a:r>
            <a:endParaRPr lang="de-DE" sz="800" dirty="0"/>
          </a:p>
        </p:txBody>
      </p:sp>
      <p:cxnSp>
        <p:nvCxnSpPr>
          <p:cNvPr id="883" name="Gerader Verbinder 882"/>
          <p:cNvCxnSpPr/>
          <p:nvPr/>
        </p:nvCxnSpPr>
        <p:spPr>
          <a:xfrm>
            <a:off x="4489667" y="3056945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4" name="Gerader Verbinder 883"/>
          <p:cNvCxnSpPr/>
          <p:nvPr/>
        </p:nvCxnSpPr>
        <p:spPr>
          <a:xfrm>
            <a:off x="4672769" y="3050699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5" name="Gerader Verbinder 884"/>
          <p:cNvCxnSpPr/>
          <p:nvPr/>
        </p:nvCxnSpPr>
        <p:spPr>
          <a:xfrm>
            <a:off x="4849251" y="305280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6" name="Gerader Verbinder 885"/>
          <p:cNvCxnSpPr/>
          <p:nvPr/>
        </p:nvCxnSpPr>
        <p:spPr>
          <a:xfrm>
            <a:off x="5022838" y="3050702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7" name="Gerader Verbinder 886"/>
          <p:cNvCxnSpPr/>
          <p:nvPr/>
        </p:nvCxnSpPr>
        <p:spPr>
          <a:xfrm>
            <a:off x="5210217" y="305895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8" name="Gerader Verbinder 887"/>
          <p:cNvCxnSpPr/>
          <p:nvPr/>
        </p:nvCxnSpPr>
        <p:spPr>
          <a:xfrm>
            <a:off x="5397597" y="3064145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9" name="Textfeld 888"/>
          <p:cNvSpPr txBox="1"/>
          <p:nvPr/>
        </p:nvSpPr>
        <p:spPr>
          <a:xfrm>
            <a:off x="1568361" y="305058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04</a:t>
            </a:r>
            <a:endParaRPr lang="de-DE" sz="800" dirty="0"/>
          </a:p>
        </p:txBody>
      </p:sp>
      <p:cxnSp>
        <p:nvCxnSpPr>
          <p:cNvPr id="890" name="Gerader Verbinder 889"/>
          <p:cNvCxnSpPr/>
          <p:nvPr/>
        </p:nvCxnSpPr>
        <p:spPr>
          <a:xfrm>
            <a:off x="1793428" y="3032182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1" name="Gerader Verbinder 890"/>
          <p:cNvCxnSpPr/>
          <p:nvPr/>
        </p:nvCxnSpPr>
        <p:spPr>
          <a:xfrm>
            <a:off x="3596738" y="3050702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2" name="Gerader Verbinder 891"/>
          <p:cNvCxnSpPr/>
          <p:nvPr/>
        </p:nvCxnSpPr>
        <p:spPr>
          <a:xfrm>
            <a:off x="6117042" y="305367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3" name="Gerader Verbinder 892"/>
          <p:cNvCxnSpPr/>
          <p:nvPr/>
        </p:nvCxnSpPr>
        <p:spPr>
          <a:xfrm>
            <a:off x="5930968" y="3056944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4" name="Gerader Verbinder 893"/>
          <p:cNvCxnSpPr/>
          <p:nvPr/>
        </p:nvCxnSpPr>
        <p:spPr>
          <a:xfrm>
            <a:off x="5749854" y="3056944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5" name="Gerader Verbinder 894"/>
          <p:cNvCxnSpPr/>
          <p:nvPr/>
        </p:nvCxnSpPr>
        <p:spPr>
          <a:xfrm>
            <a:off x="5578058" y="3056944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6" name="Textfeld 895"/>
          <p:cNvSpPr txBox="1"/>
          <p:nvPr/>
        </p:nvSpPr>
        <p:spPr>
          <a:xfrm>
            <a:off x="1911674" y="305694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06</a:t>
            </a:r>
            <a:endParaRPr lang="de-DE" sz="800" dirty="0"/>
          </a:p>
        </p:txBody>
      </p:sp>
      <p:sp>
        <p:nvSpPr>
          <p:cNvPr id="897" name="Textfeld 896"/>
          <p:cNvSpPr txBox="1"/>
          <p:nvPr/>
        </p:nvSpPr>
        <p:spPr>
          <a:xfrm>
            <a:off x="2112792" y="305787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07</a:t>
            </a:r>
            <a:endParaRPr lang="de-DE" sz="800" dirty="0"/>
          </a:p>
        </p:txBody>
      </p:sp>
      <p:sp>
        <p:nvSpPr>
          <p:cNvPr id="898" name="Textfeld 897"/>
          <p:cNvSpPr txBox="1"/>
          <p:nvPr/>
        </p:nvSpPr>
        <p:spPr>
          <a:xfrm>
            <a:off x="2279087" y="306414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08</a:t>
            </a:r>
            <a:endParaRPr lang="de-DE" sz="800" dirty="0"/>
          </a:p>
        </p:txBody>
      </p:sp>
      <p:sp>
        <p:nvSpPr>
          <p:cNvPr id="899" name="Textfeld 898"/>
          <p:cNvSpPr txBox="1"/>
          <p:nvPr/>
        </p:nvSpPr>
        <p:spPr>
          <a:xfrm>
            <a:off x="2469412" y="306691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09</a:t>
            </a:r>
            <a:endParaRPr lang="de-DE" sz="800" dirty="0"/>
          </a:p>
        </p:txBody>
      </p:sp>
      <p:sp>
        <p:nvSpPr>
          <p:cNvPr id="900" name="Textfeld 899"/>
          <p:cNvSpPr txBox="1"/>
          <p:nvPr/>
        </p:nvSpPr>
        <p:spPr>
          <a:xfrm>
            <a:off x="2644864" y="30610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10</a:t>
            </a:r>
            <a:endParaRPr lang="de-DE" sz="800" dirty="0"/>
          </a:p>
        </p:txBody>
      </p:sp>
      <p:sp>
        <p:nvSpPr>
          <p:cNvPr id="901" name="Textfeld 900"/>
          <p:cNvSpPr txBox="1"/>
          <p:nvPr/>
        </p:nvSpPr>
        <p:spPr>
          <a:xfrm>
            <a:off x="2831468" y="306090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11</a:t>
            </a:r>
            <a:endParaRPr lang="de-DE" sz="800" dirty="0"/>
          </a:p>
        </p:txBody>
      </p:sp>
      <p:sp>
        <p:nvSpPr>
          <p:cNvPr id="902" name="Textfeld 901"/>
          <p:cNvSpPr txBox="1"/>
          <p:nvPr/>
        </p:nvSpPr>
        <p:spPr>
          <a:xfrm>
            <a:off x="3009670" y="305928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12</a:t>
            </a:r>
            <a:endParaRPr lang="de-DE" sz="800" dirty="0"/>
          </a:p>
        </p:txBody>
      </p:sp>
      <p:cxnSp>
        <p:nvCxnSpPr>
          <p:cNvPr id="903" name="Gerader Verbinder 902"/>
          <p:cNvCxnSpPr/>
          <p:nvPr/>
        </p:nvCxnSpPr>
        <p:spPr>
          <a:xfrm>
            <a:off x="6299100" y="305280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4" name="Gerader Verbinder 903"/>
          <p:cNvCxnSpPr/>
          <p:nvPr/>
        </p:nvCxnSpPr>
        <p:spPr>
          <a:xfrm>
            <a:off x="6486203" y="3056944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5" name="Textfeld 904"/>
          <p:cNvSpPr txBox="1"/>
          <p:nvPr/>
        </p:nvSpPr>
        <p:spPr>
          <a:xfrm>
            <a:off x="1748956" y="305694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05</a:t>
            </a:r>
            <a:endParaRPr lang="de-DE" sz="800" dirty="0"/>
          </a:p>
        </p:txBody>
      </p:sp>
      <p:sp>
        <p:nvSpPr>
          <p:cNvPr id="906" name="Textfeld 905"/>
          <p:cNvSpPr txBox="1"/>
          <p:nvPr/>
        </p:nvSpPr>
        <p:spPr>
          <a:xfrm>
            <a:off x="3193077" y="305694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01</a:t>
            </a:r>
            <a:endParaRPr lang="de-DE" sz="800" dirty="0"/>
          </a:p>
        </p:txBody>
      </p:sp>
      <p:sp>
        <p:nvSpPr>
          <p:cNvPr id="907" name="Textfeld 906"/>
          <p:cNvSpPr txBox="1"/>
          <p:nvPr/>
        </p:nvSpPr>
        <p:spPr>
          <a:xfrm>
            <a:off x="3369622" y="3053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02</a:t>
            </a:r>
            <a:endParaRPr lang="de-DE" sz="800" dirty="0"/>
          </a:p>
        </p:txBody>
      </p:sp>
      <p:sp>
        <p:nvSpPr>
          <p:cNvPr id="908" name="Textfeld 907"/>
          <p:cNvSpPr txBox="1"/>
          <p:nvPr/>
        </p:nvSpPr>
        <p:spPr>
          <a:xfrm>
            <a:off x="3541372" y="306090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03</a:t>
            </a:r>
            <a:endParaRPr lang="de-DE" sz="800" dirty="0"/>
          </a:p>
        </p:txBody>
      </p:sp>
      <p:sp>
        <p:nvSpPr>
          <p:cNvPr id="909" name="Textfeld 908"/>
          <p:cNvSpPr txBox="1"/>
          <p:nvPr/>
        </p:nvSpPr>
        <p:spPr>
          <a:xfrm>
            <a:off x="3727467" y="30535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04</a:t>
            </a:r>
            <a:endParaRPr lang="de-DE" sz="800" dirty="0"/>
          </a:p>
        </p:txBody>
      </p:sp>
      <p:sp>
        <p:nvSpPr>
          <p:cNvPr id="910" name="Textfeld 909"/>
          <p:cNvSpPr txBox="1"/>
          <p:nvPr/>
        </p:nvSpPr>
        <p:spPr>
          <a:xfrm>
            <a:off x="3908983" y="305021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05</a:t>
            </a:r>
            <a:endParaRPr lang="de-DE" sz="800" dirty="0"/>
          </a:p>
        </p:txBody>
      </p:sp>
      <p:sp>
        <p:nvSpPr>
          <p:cNvPr id="911" name="Textfeld 910"/>
          <p:cNvSpPr txBox="1"/>
          <p:nvPr/>
        </p:nvSpPr>
        <p:spPr>
          <a:xfrm>
            <a:off x="4065232" y="305280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06</a:t>
            </a:r>
            <a:endParaRPr lang="de-DE" sz="800" dirty="0"/>
          </a:p>
        </p:txBody>
      </p:sp>
      <p:sp>
        <p:nvSpPr>
          <p:cNvPr id="912" name="Textfeld 911"/>
          <p:cNvSpPr txBox="1"/>
          <p:nvPr/>
        </p:nvSpPr>
        <p:spPr>
          <a:xfrm>
            <a:off x="4257008" y="305280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07</a:t>
            </a:r>
            <a:endParaRPr lang="de-DE" sz="800" dirty="0"/>
          </a:p>
        </p:txBody>
      </p:sp>
      <p:sp>
        <p:nvSpPr>
          <p:cNvPr id="913" name="Textfeld 912"/>
          <p:cNvSpPr txBox="1"/>
          <p:nvPr/>
        </p:nvSpPr>
        <p:spPr>
          <a:xfrm>
            <a:off x="4432182" y="305209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08</a:t>
            </a:r>
            <a:endParaRPr lang="de-DE" sz="800" dirty="0"/>
          </a:p>
        </p:txBody>
      </p:sp>
      <p:sp>
        <p:nvSpPr>
          <p:cNvPr id="914" name="Textfeld 913"/>
          <p:cNvSpPr txBox="1"/>
          <p:nvPr/>
        </p:nvSpPr>
        <p:spPr>
          <a:xfrm>
            <a:off x="3145843" y="3319784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2021</a:t>
            </a:r>
            <a:endParaRPr lang="de-DE" sz="1200" dirty="0"/>
          </a:p>
        </p:txBody>
      </p:sp>
      <p:sp>
        <p:nvSpPr>
          <p:cNvPr id="915" name="Textfeld 914"/>
          <p:cNvSpPr txBox="1"/>
          <p:nvPr/>
        </p:nvSpPr>
        <p:spPr>
          <a:xfrm>
            <a:off x="970490" y="331564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2020</a:t>
            </a:r>
            <a:endParaRPr lang="de-DE" sz="1200" dirty="0"/>
          </a:p>
        </p:txBody>
      </p:sp>
      <p:sp>
        <p:nvSpPr>
          <p:cNvPr id="916" name="Textfeld 915"/>
          <p:cNvSpPr txBox="1"/>
          <p:nvPr/>
        </p:nvSpPr>
        <p:spPr>
          <a:xfrm>
            <a:off x="4621307" y="305137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09</a:t>
            </a:r>
            <a:endParaRPr lang="de-DE" sz="800" dirty="0"/>
          </a:p>
        </p:txBody>
      </p:sp>
      <p:sp>
        <p:nvSpPr>
          <p:cNvPr id="917" name="Textfeld 916"/>
          <p:cNvSpPr txBox="1"/>
          <p:nvPr/>
        </p:nvSpPr>
        <p:spPr>
          <a:xfrm>
            <a:off x="4791553" y="3047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10</a:t>
            </a:r>
            <a:endParaRPr lang="de-DE" sz="800" dirty="0"/>
          </a:p>
        </p:txBody>
      </p:sp>
      <p:sp>
        <p:nvSpPr>
          <p:cNvPr id="918" name="Textfeld 917"/>
          <p:cNvSpPr txBox="1"/>
          <p:nvPr/>
        </p:nvSpPr>
        <p:spPr>
          <a:xfrm>
            <a:off x="4973082" y="305021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11</a:t>
            </a:r>
            <a:endParaRPr lang="de-DE" sz="800" dirty="0"/>
          </a:p>
        </p:txBody>
      </p:sp>
      <p:sp>
        <p:nvSpPr>
          <p:cNvPr id="919" name="Textfeld 918"/>
          <p:cNvSpPr txBox="1"/>
          <p:nvPr/>
        </p:nvSpPr>
        <p:spPr>
          <a:xfrm>
            <a:off x="5158741" y="30535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12</a:t>
            </a:r>
            <a:endParaRPr lang="de-DE" sz="800" dirty="0"/>
          </a:p>
        </p:txBody>
      </p:sp>
      <p:sp>
        <p:nvSpPr>
          <p:cNvPr id="920" name="Textfeld 919"/>
          <p:cNvSpPr txBox="1"/>
          <p:nvPr/>
        </p:nvSpPr>
        <p:spPr>
          <a:xfrm>
            <a:off x="5349875" y="3047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01</a:t>
            </a:r>
            <a:endParaRPr lang="de-DE" sz="800" dirty="0"/>
          </a:p>
        </p:txBody>
      </p:sp>
      <p:sp>
        <p:nvSpPr>
          <p:cNvPr id="921" name="Textfeld 920"/>
          <p:cNvSpPr txBox="1"/>
          <p:nvPr/>
        </p:nvSpPr>
        <p:spPr>
          <a:xfrm>
            <a:off x="5519382" y="3053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02</a:t>
            </a:r>
            <a:endParaRPr lang="de-DE" sz="800" dirty="0"/>
          </a:p>
        </p:txBody>
      </p:sp>
      <p:sp>
        <p:nvSpPr>
          <p:cNvPr id="922" name="Textfeld 921"/>
          <p:cNvSpPr txBox="1"/>
          <p:nvPr/>
        </p:nvSpPr>
        <p:spPr>
          <a:xfrm>
            <a:off x="5703187" y="305021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03</a:t>
            </a:r>
            <a:endParaRPr lang="de-DE" sz="800" dirty="0"/>
          </a:p>
        </p:txBody>
      </p:sp>
      <p:sp>
        <p:nvSpPr>
          <p:cNvPr id="923" name="Textfeld 922"/>
          <p:cNvSpPr txBox="1"/>
          <p:nvPr/>
        </p:nvSpPr>
        <p:spPr>
          <a:xfrm>
            <a:off x="5886795" y="305374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04</a:t>
            </a:r>
            <a:endParaRPr lang="de-DE" sz="800" dirty="0"/>
          </a:p>
        </p:txBody>
      </p:sp>
      <p:sp>
        <p:nvSpPr>
          <p:cNvPr id="924" name="Textfeld 923"/>
          <p:cNvSpPr txBox="1"/>
          <p:nvPr/>
        </p:nvSpPr>
        <p:spPr>
          <a:xfrm>
            <a:off x="5302370" y="3324689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2022</a:t>
            </a:r>
            <a:endParaRPr lang="de-DE" sz="1200" dirty="0"/>
          </a:p>
        </p:txBody>
      </p:sp>
      <p:cxnSp>
        <p:nvCxnSpPr>
          <p:cNvPr id="925" name="Gerader Verbinder 924"/>
          <p:cNvCxnSpPr/>
          <p:nvPr/>
        </p:nvCxnSpPr>
        <p:spPr>
          <a:xfrm>
            <a:off x="6671756" y="3060136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6" name="Gerader Verbinder 925"/>
          <p:cNvCxnSpPr/>
          <p:nvPr/>
        </p:nvCxnSpPr>
        <p:spPr>
          <a:xfrm>
            <a:off x="6839378" y="305967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7" name="Gerader Verbinder 926"/>
          <p:cNvCxnSpPr/>
          <p:nvPr/>
        </p:nvCxnSpPr>
        <p:spPr>
          <a:xfrm>
            <a:off x="7023381" y="3056944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8" name="Textfeld 927"/>
          <p:cNvSpPr txBox="1"/>
          <p:nvPr/>
        </p:nvSpPr>
        <p:spPr>
          <a:xfrm>
            <a:off x="6069563" y="30564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05</a:t>
            </a:r>
            <a:endParaRPr lang="de-DE" sz="800" dirty="0"/>
          </a:p>
        </p:txBody>
      </p:sp>
      <p:sp>
        <p:nvSpPr>
          <p:cNvPr id="929" name="Textfeld 928"/>
          <p:cNvSpPr txBox="1"/>
          <p:nvPr/>
        </p:nvSpPr>
        <p:spPr>
          <a:xfrm>
            <a:off x="6382350" y="2463810"/>
            <a:ext cx="457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800" dirty="0"/>
          </a:p>
        </p:txBody>
      </p:sp>
      <p:sp>
        <p:nvSpPr>
          <p:cNvPr id="930" name="Textfeld 929"/>
          <p:cNvSpPr txBox="1"/>
          <p:nvPr/>
        </p:nvSpPr>
        <p:spPr>
          <a:xfrm>
            <a:off x="6245522" y="305549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06</a:t>
            </a:r>
            <a:endParaRPr lang="de-DE" sz="800" dirty="0"/>
          </a:p>
        </p:txBody>
      </p:sp>
      <p:sp>
        <p:nvSpPr>
          <p:cNvPr id="931" name="Textfeld 930"/>
          <p:cNvSpPr txBox="1"/>
          <p:nvPr/>
        </p:nvSpPr>
        <p:spPr>
          <a:xfrm>
            <a:off x="6426764" y="30535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07</a:t>
            </a:r>
            <a:endParaRPr lang="de-DE" sz="800" dirty="0"/>
          </a:p>
        </p:txBody>
      </p:sp>
      <p:sp>
        <p:nvSpPr>
          <p:cNvPr id="932" name="Textfeld 931"/>
          <p:cNvSpPr txBox="1"/>
          <p:nvPr/>
        </p:nvSpPr>
        <p:spPr>
          <a:xfrm>
            <a:off x="6602973" y="305291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08</a:t>
            </a:r>
            <a:endParaRPr lang="de-DE" sz="800" dirty="0"/>
          </a:p>
        </p:txBody>
      </p:sp>
      <p:sp>
        <p:nvSpPr>
          <p:cNvPr id="933" name="Textfeld 932"/>
          <p:cNvSpPr txBox="1"/>
          <p:nvPr/>
        </p:nvSpPr>
        <p:spPr>
          <a:xfrm>
            <a:off x="6789823" y="304997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09</a:t>
            </a:r>
            <a:endParaRPr lang="de-DE" sz="800" dirty="0"/>
          </a:p>
        </p:txBody>
      </p:sp>
      <p:sp>
        <p:nvSpPr>
          <p:cNvPr id="934" name="Textfeld 933"/>
          <p:cNvSpPr txBox="1"/>
          <p:nvPr/>
        </p:nvSpPr>
        <p:spPr>
          <a:xfrm>
            <a:off x="6967638" y="305137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10</a:t>
            </a:r>
            <a:endParaRPr lang="de-DE" sz="800" dirty="0"/>
          </a:p>
        </p:txBody>
      </p:sp>
      <p:sp>
        <p:nvSpPr>
          <p:cNvPr id="935" name="Textfeld 934"/>
          <p:cNvSpPr txBox="1"/>
          <p:nvPr/>
        </p:nvSpPr>
        <p:spPr>
          <a:xfrm>
            <a:off x="7513285" y="3319783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2023</a:t>
            </a:r>
            <a:endParaRPr lang="de-DE" sz="1200" dirty="0"/>
          </a:p>
        </p:txBody>
      </p:sp>
      <p:sp>
        <p:nvSpPr>
          <p:cNvPr id="936" name="Textfeld 935"/>
          <p:cNvSpPr txBox="1"/>
          <p:nvPr/>
        </p:nvSpPr>
        <p:spPr>
          <a:xfrm>
            <a:off x="9612083" y="3317971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2024</a:t>
            </a:r>
            <a:endParaRPr lang="de-DE" sz="1200" dirty="0"/>
          </a:p>
        </p:txBody>
      </p:sp>
      <p:sp>
        <p:nvSpPr>
          <p:cNvPr id="937" name="Textfeld 936"/>
          <p:cNvSpPr txBox="1"/>
          <p:nvPr/>
        </p:nvSpPr>
        <p:spPr>
          <a:xfrm>
            <a:off x="11787436" y="3313117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2025</a:t>
            </a:r>
            <a:endParaRPr lang="de-DE" sz="1200" dirty="0"/>
          </a:p>
        </p:txBody>
      </p:sp>
      <p:sp>
        <p:nvSpPr>
          <p:cNvPr id="938" name="Textfeld 937"/>
          <p:cNvSpPr txBox="1"/>
          <p:nvPr/>
        </p:nvSpPr>
        <p:spPr>
          <a:xfrm>
            <a:off x="11839094" y="30617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01</a:t>
            </a:r>
            <a:endParaRPr lang="de-DE" sz="800" dirty="0"/>
          </a:p>
        </p:txBody>
      </p:sp>
      <p:sp>
        <p:nvSpPr>
          <p:cNvPr id="939" name="Textfeld 938"/>
          <p:cNvSpPr txBox="1"/>
          <p:nvPr/>
        </p:nvSpPr>
        <p:spPr>
          <a:xfrm>
            <a:off x="12203009" y="305694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03</a:t>
            </a:r>
            <a:endParaRPr lang="de-DE" sz="800" dirty="0"/>
          </a:p>
        </p:txBody>
      </p:sp>
      <p:cxnSp>
        <p:nvCxnSpPr>
          <p:cNvPr id="940" name="Gerader Verbinder 939"/>
          <p:cNvCxnSpPr/>
          <p:nvPr/>
        </p:nvCxnSpPr>
        <p:spPr>
          <a:xfrm>
            <a:off x="14196038" y="3043976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1" name="Gerader Verbinder 940"/>
          <p:cNvCxnSpPr/>
          <p:nvPr/>
        </p:nvCxnSpPr>
        <p:spPr>
          <a:xfrm>
            <a:off x="14386517" y="305021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2" name="Gerader Verbinder 941"/>
          <p:cNvCxnSpPr/>
          <p:nvPr/>
        </p:nvCxnSpPr>
        <p:spPr>
          <a:xfrm>
            <a:off x="14574037" y="304468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3" name="Textfeld 942"/>
          <p:cNvSpPr txBox="1"/>
          <p:nvPr/>
        </p:nvSpPr>
        <p:spPr>
          <a:xfrm>
            <a:off x="13937164" y="3309048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2026</a:t>
            </a:r>
            <a:endParaRPr lang="de-DE" sz="1200" dirty="0"/>
          </a:p>
        </p:txBody>
      </p:sp>
      <p:cxnSp>
        <p:nvCxnSpPr>
          <p:cNvPr id="944" name="Gerader Verbinder 943"/>
          <p:cNvCxnSpPr/>
          <p:nvPr/>
        </p:nvCxnSpPr>
        <p:spPr>
          <a:xfrm>
            <a:off x="14027526" y="3042284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5" name="Gerader Verbinder 944"/>
          <p:cNvCxnSpPr/>
          <p:nvPr/>
        </p:nvCxnSpPr>
        <p:spPr>
          <a:xfrm>
            <a:off x="13851155" y="3043975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6" name="Gerader Verbinder 945"/>
          <p:cNvCxnSpPr/>
          <p:nvPr/>
        </p:nvCxnSpPr>
        <p:spPr>
          <a:xfrm>
            <a:off x="13677939" y="3043639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7" name="Gerader Verbinder 946"/>
          <p:cNvCxnSpPr/>
          <p:nvPr/>
        </p:nvCxnSpPr>
        <p:spPr>
          <a:xfrm>
            <a:off x="13494220" y="305021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8" name="Gerader Verbinder 947"/>
          <p:cNvCxnSpPr/>
          <p:nvPr/>
        </p:nvCxnSpPr>
        <p:spPr>
          <a:xfrm>
            <a:off x="13315403" y="304363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9" name="Gerader Verbinder 948"/>
          <p:cNvCxnSpPr/>
          <p:nvPr/>
        </p:nvCxnSpPr>
        <p:spPr>
          <a:xfrm>
            <a:off x="13146891" y="304881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0" name="Gerader Verbinder 949"/>
          <p:cNvCxnSpPr/>
          <p:nvPr/>
        </p:nvCxnSpPr>
        <p:spPr>
          <a:xfrm>
            <a:off x="12964131" y="304363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1" name="Gerader Verbinder 950"/>
          <p:cNvCxnSpPr/>
          <p:nvPr/>
        </p:nvCxnSpPr>
        <p:spPr>
          <a:xfrm>
            <a:off x="12784209" y="304881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2" name="Gerader Verbinder 951"/>
          <p:cNvCxnSpPr/>
          <p:nvPr/>
        </p:nvCxnSpPr>
        <p:spPr>
          <a:xfrm>
            <a:off x="12597746" y="3042233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3" name="Gerader Verbinder 952"/>
          <p:cNvCxnSpPr/>
          <p:nvPr/>
        </p:nvCxnSpPr>
        <p:spPr>
          <a:xfrm>
            <a:off x="12419017" y="3051453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4" name="Gerader Verbinder 953"/>
          <p:cNvCxnSpPr/>
          <p:nvPr/>
        </p:nvCxnSpPr>
        <p:spPr>
          <a:xfrm>
            <a:off x="12237972" y="304363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5" name="Gerader Verbinder 954"/>
          <p:cNvCxnSpPr/>
          <p:nvPr/>
        </p:nvCxnSpPr>
        <p:spPr>
          <a:xfrm>
            <a:off x="12062376" y="304363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6" name="Gerader Verbinder 955"/>
          <p:cNvCxnSpPr/>
          <p:nvPr/>
        </p:nvCxnSpPr>
        <p:spPr>
          <a:xfrm>
            <a:off x="11875453" y="304363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7" name="Gerader Verbinder 956"/>
          <p:cNvCxnSpPr/>
          <p:nvPr/>
        </p:nvCxnSpPr>
        <p:spPr>
          <a:xfrm>
            <a:off x="11692898" y="304363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8" name="Gerader Verbinder 957"/>
          <p:cNvCxnSpPr/>
          <p:nvPr/>
        </p:nvCxnSpPr>
        <p:spPr>
          <a:xfrm>
            <a:off x="11519886" y="304881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9" name="Gerader Verbinder 958"/>
          <p:cNvCxnSpPr/>
          <p:nvPr/>
        </p:nvCxnSpPr>
        <p:spPr>
          <a:xfrm>
            <a:off x="11333036" y="3043636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0" name="Gerader Verbinder 959"/>
          <p:cNvCxnSpPr/>
          <p:nvPr/>
        </p:nvCxnSpPr>
        <p:spPr>
          <a:xfrm>
            <a:off x="11151725" y="3043635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1" name="Gerader Verbinder 960"/>
          <p:cNvCxnSpPr/>
          <p:nvPr/>
        </p:nvCxnSpPr>
        <p:spPr>
          <a:xfrm>
            <a:off x="10985602" y="3042321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2" name="Gerader Verbinder 961"/>
          <p:cNvCxnSpPr/>
          <p:nvPr/>
        </p:nvCxnSpPr>
        <p:spPr>
          <a:xfrm>
            <a:off x="10801007" y="304881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3" name="Gerader Verbinder 962"/>
          <p:cNvCxnSpPr/>
          <p:nvPr/>
        </p:nvCxnSpPr>
        <p:spPr>
          <a:xfrm>
            <a:off x="10622540" y="304279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4" name="Gerader Verbinder 963"/>
          <p:cNvCxnSpPr/>
          <p:nvPr/>
        </p:nvCxnSpPr>
        <p:spPr>
          <a:xfrm>
            <a:off x="10438859" y="3041696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5" name="Gerader Verbinder 964"/>
          <p:cNvCxnSpPr/>
          <p:nvPr/>
        </p:nvCxnSpPr>
        <p:spPr>
          <a:xfrm>
            <a:off x="10261817" y="304241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6" name="Gerader Verbinder 965"/>
          <p:cNvCxnSpPr/>
          <p:nvPr/>
        </p:nvCxnSpPr>
        <p:spPr>
          <a:xfrm>
            <a:off x="10068487" y="3043556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7" name="Gerader Verbinder 966"/>
          <p:cNvCxnSpPr/>
          <p:nvPr/>
        </p:nvCxnSpPr>
        <p:spPr>
          <a:xfrm>
            <a:off x="9902984" y="304415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8" name="Gerader Verbinder 967"/>
          <p:cNvCxnSpPr/>
          <p:nvPr/>
        </p:nvCxnSpPr>
        <p:spPr>
          <a:xfrm>
            <a:off x="9712426" y="304537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9" name="Gerader Verbinder 968"/>
          <p:cNvCxnSpPr/>
          <p:nvPr/>
        </p:nvCxnSpPr>
        <p:spPr>
          <a:xfrm>
            <a:off x="9537910" y="3048810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0" name="Gerader Verbinder 969"/>
          <p:cNvCxnSpPr/>
          <p:nvPr/>
        </p:nvCxnSpPr>
        <p:spPr>
          <a:xfrm>
            <a:off x="9359114" y="3046912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1" name="Gerader Verbinder 970"/>
          <p:cNvCxnSpPr/>
          <p:nvPr/>
        </p:nvCxnSpPr>
        <p:spPr>
          <a:xfrm>
            <a:off x="9175922" y="3042789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2" name="Gerader Verbinder 971"/>
          <p:cNvCxnSpPr/>
          <p:nvPr/>
        </p:nvCxnSpPr>
        <p:spPr>
          <a:xfrm>
            <a:off x="8989909" y="3046051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3" name="Gerader Verbinder 972"/>
          <p:cNvCxnSpPr/>
          <p:nvPr/>
        </p:nvCxnSpPr>
        <p:spPr>
          <a:xfrm>
            <a:off x="8808738" y="3045264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4" name="Gerader Verbinder 973"/>
          <p:cNvCxnSpPr/>
          <p:nvPr/>
        </p:nvCxnSpPr>
        <p:spPr>
          <a:xfrm>
            <a:off x="8632789" y="3043172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5" name="Gerader Verbinder 974"/>
          <p:cNvCxnSpPr/>
          <p:nvPr/>
        </p:nvCxnSpPr>
        <p:spPr>
          <a:xfrm>
            <a:off x="8448171" y="3045309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6" name="Gerader Verbinder 975"/>
          <p:cNvCxnSpPr/>
          <p:nvPr/>
        </p:nvCxnSpPr>
        <p:spPr>
          <a:xfrm>
            <a:off x="8271643" y="3045917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7" name="Gerader Verbinder 976"/>
          <p:cNvCxnSpPr/>
          <p:nvPr/>
        </p:nvCxnSpPr>
        <p:spPr>
          <a:xfrm>
            <a:off x="8102287" y="3043693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8" name="Gerader Verbinder 977"/>
          <p:cNvCxnSpPr/>
          <p:nvPr/>
        </p:nvCxnSpPr>
        <p:spPr>
          <a:xfrm>
            <a:off x="7929301" y="3042789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9" name="Gerader Verbinder 978"/>
          <p:cNvCxnSpPr/>
          <p:nvPr/>
        </p:nvCxnSpPr>
        <p:spPr>
          <a:xfrm>
            <a:off x="7735504" y="3046233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0" name="Gerader Verbinder 979"/>
          <p:cNvCxnSpPr/>
          <p:nvPr/>
        </p:nvCxnSpPr>
        <p:spPr>
          <a:xfrm>
            <a:off x="7554968" y="304278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1" name="Gerader Verbinder 980"/>
          <p:cNvCxnSpPr/>
          <p:nvPr/>
        </p:nvCxnSpPr>
        <p:spPr>
          <a:xfrm>
            <a:off x="7383412" y="3042788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2" name="Gerader Verbinder 981"/>
          <p:cNvCxnSpPr/>
          <p:nvPr/>
        </p:nvCxnSpPr>
        <p:spPr>
          <a:xfrm>
            <a:off x="7200101" y="3046161"/>
            <a:ext cx="1550" cy="156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3" name="Textfeld 982"/>
          <p:cNvSpPr txBox="1"/>
          <p:nvPr/>
        </p:nvSpPr>
        <p:spPr>
          <a:xfrm>
            <a:off x="7503636" y="304997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01</a:t>
            </a:r>
            <a:endParaRPr lang="de-DE" sz="800" dirty="0"/>
          </a:p>
        </p:txBody>
      </p:sp>
      <p:sp>
        <p:nvSpPr>
          <p:cNvPr id="984" name="Textfeld 983"/>
          <p:cNvSpPr txBox="1"/>
          <p:nvPr/>
        </p:nvSpPr>
        <p:spPr>
          <a:xfrm>
            <a:off x="7690976" y="30505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02</a:t>
            </a:r>
            <a:endParaRPr lang="de-DE" sz="800" dirty="0"/>
          </a:p>
        </p:txBody>
      </p:sp>
      <p:sp>
        <p:nvSpPr>
          <p:cNvPr id="985" name="Textfeld 984"/>
          <p:cNvSpPr txBox="1"/>
          <p:nvPr/>
        </p:nvSpPr>
        <p:spPr>
          <a:xfrm>
            <a:off x="7887470" y="3047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03</a:t>
            </a:r>
            <a:endParaRPr lang="de-DE" sz="800" dirty="0"/>
          </a:p>
        </p:txBody>
      </p:sp>
      <p:sp>
        <p:nvSpPr>
          <p:cNvPr id="986" name="Textfeld 985"/>
          <p:cNvSpPr txBox="1"/>
          <p:nvPr/>
        </p:nvSpPr>
        <p:spPr>
          <a:xfrm>
            <a:off x="8042667" y="304473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04</a:t>
            </a:r>
            <a:endParaRPr lang="de-DE" sz="800" dirty="0"/>
          </a:p>
        </p:txBody>
      </p:sp>
      <p:sp>
        <p:nvSpPr>
          <p:cNvPr id="987" name="Textfeld 986"/>
          <p:cNvSpPr txBox="1"/>
          <p:nvPr/>
        </p:nvSpPr>
        <p:spPr>
          <a:xfrm>
            <a:off x="7146201" y="305258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11</a:t>
            </a:r>
            <a:endParaRPr lang="de-DE" sz="800" dirty="0"/>
          </a:p>
        </p:txBody>
      </p:sp>
      <p:sp>
        <p:nvSpPr>
          <p:cNvPr id="988" name="Textfeld 987"/>
          <p:cNvSpPr txBox="1"/>
          <p:nvPr/>
        </p:nvSpPr>
        <p:spPr>
          <a:xfrm>
            <a:off x="7320837" y="30483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12</a:t>
            </a:r>
            <a:endParaRPr lang="de-DE" sz="800" dirty="0"/>
          </a:p>
        </p:txBody>
      </p:sp>
      <p:sp>
        <p:nvSpPr>
          <p:cNvPr id="989" name="Textfeld 988"/>
          <p:cNvSpPr txBox="1"/>
          <p:nvPr/>
        </p:nvSpPr>
        <p:spPr>
          <a:xfrm>
            <a:off x="8221056" y="305110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05</a:t>
            </a:r>
            <a:endParaRPr lang="de-DE" sz="800" dirty="0"/>
          </a:p>
        </p:txBody>
      </p:sp>
      <p:sp>
        <p:nvSpPr>
          <p:cNvPr id="990" name="Textfeld 989"/>
          <p:cNvSpPr txBox="1"/>
          <p:nvPr/>
        </p:nvSpPr>
        <p:spPr>
          <a:xfrm>
            <a:off x="8408801" y="304278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06</a:t>
            </a:r>
            <a:endParaRPr lang="de-DE" sz="800" dirty="0"/>
          </a:p>
        </p:txBody>
      </p:sp>
      <p:sp>
        <p:nvSpPr>
          <p:cNvPr id="991" name="Textfeld 990"/>
          <p:cNvSpPr txBox="1"/>
          <p:nvPr/>
        </p:nvSpPr>
        <p:spPr>
          <a:xfrm>
            <a:off x="8578297" y="304278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07</a:t>
            </a:r>
            <a:endParaRPr lang="de-DE" sz="800" dirty="0"/>
          </a:p>
        </p:txBody>
      </p:sp>
      <p:sp>
        <p:nvSpPr>
          <p:cNvPr id="992" name="Textfeld 991"/>
          <p:cNvSpPr txBox="1"/>
          <p:nvPr/>
        </p:nvSpPr>
        <p:spPr>
          <a:xfrm>
            <a:off x="8755791" y="304754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08</a:t>
            </a:r>
            <a:endParaRPr lang="de-DE" sz="800" dirty="0"/>
          </a:p>
        </p:txBody>
      </p:sp>
      <p:sp>
        <p:nvSpPr>
          <p:cNvPr id="993" name="Textfeld 992"/>
          <p:cNvSpPr txBox="1"/>
          <p:nvPr/>
        </p:nvSpPr>
        <p:spPr>
          <a:xfrm>
            <a:off x="8949379" y="304973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09</a:t>
            </a:r>
            <a:endParaRPr lang="de-DE" sz="800" dirty="0"/>
          </a:p>
        </p:txBody>
      </p:sp>
      <p:sp>
        <p:nvSpPr>
          <p:cNvPr id="994" name="Textfeld 993"/>
          <p:cNvSpPr txBox="1"/>
          <p:nvPr/>
        </p:nvSpPr>
        <p:spPr>
          <a:xfrm>
            <a:off x="9119659" y="3047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10</a:t>
            </a:r>
            <a:endParaRPr lang="de-DE" sz="800" dirty="0"/>
          </a:p>
        </p:txBody>
      </p:sp>
      <p:sp>
        <p:nvSpPr>
          <p:cNvPr id="995" name="Textfeld 994"/>
          <p:cNvSpPr txBox="1"/>
          <p:nvPr/>
        </p:nvSpPr>
        <p:spPr>
          <a:xfrm>
            <a:off x="9311988" y="304973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11</a:t>
            </a:r>
            <a:endParaRPr lang="de-DE" sz="800" dirty="0"/>
          </a:p>
        </p:txBody>
      </p:sp>
      <p:sp>
        <p:nvSpPr>
          <p:cNvPr id="996" name="Textfeld 995"/>
          <p:cNvSpPr txBox="1"/>
          <p:nvPr/>
        </p:nvSpPr>
        <p:spPr>
          <a:xfrm>
            <a:off x="9483450" y="3047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12</a:t>
            </a:r>
            <a:endParaRPr lang="de-DE" sz="800" dirty="0"/>
          </a:p>
        </p:txBody>
      </p:sp>
      <p:sp>
        <p:nvSpPr>
          <p:cNvPr id="997" name="Textfeld 996"/>
          <p:cNvSpPr txBox="1"/>
          <p:nvPr/>
        </p:nvSpPr>
        <p:spPr>
          <a:xfrm>
            <a:off x="9675779" y="305107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01</a:t>
            </a:r>
            <a:endParaRPr lang="de-DE" sz="800" dirty="0"/>
          </a:p>
        </p:txBody>
      </p:sp>
      <p:sp>
        <p:nvSpPr>
          <p:cNvPr id="998" name="Textfeld 997"/>
          <p:cNvSpPr txBox="1"/>
          <p:nvPr/>
        </p:nvSpPr>
        <p:spPr>
          <a:xfrm>
            <a:off x="9844335" y="30505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02</a:t>
            </a:r>
            <a:endParaRPr lang="de-DE" sz="800" dirty="0"/>
          </a:p>
        </p:txBody>
      </p:sp>
      <p:sp>
        <p:nvSpPr>
          <p:cNvPr id="999" name="Textfeld 998"/>
          <p:cNvSpPr txBox="1"/>
          <p:nvPr/>
        </p:nvSpPr>
        <p:spPr>
          <a:xfrm>
            <a:off x="10020234" y="30483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03</a:t>
            </a:r>
            <a:endParaRPr lang="de-DE" sz="800" dirty="0"/>
          </a:p>
        </p:txBody>
      </p:sp>
      <p:sp>
        <p:nvSpPr>
          <p:cNvPr id="1000" name="Textfeld 999"/>
          <p:cNvSpPr txBox="1"/>
          <p:nvPr/>
        </p:nvSpPr>
        <p:spPr>
          <a:xfrm>
            <a:off x="10216326" y="304473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04</a:t>
            </a:r>
            <a:endParaRPr lang="de-DE" sz="800" dirty="0"/>
          </a:p>
        </p:txBody>
      </p:sp>
      <p:sp>
        <p:nvSpPr>
          <p:cNvPr id="1001" name="Textfeld 1000"/>
          <p:cNvSpPr txBox="1"/>
          <p:nvPr/>
        </p:nvSpPr>
        <p:spPr>
          <a:xfrm>
            <a:off x="10394773" y="305110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05</a:t>
            </a:r>
            <a:endParaRPr lang="de-DE" sz="800" dirty="0"/>
          </a:p>
        </p:txBody>
      </p:sp>
      <p:sp>
        <p:nvSpPr>
          <p:cNvPr id="1002" name="Textfeld 1001"/>
          <p:cNvSpPr txBox="1"/>
          <p:nvPr/>
        </p:nvSpPr>
        <p:spPr>
          <a:xfrm>
            <a:off x="10576646" y="30505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06</a:t>
            </a:r>
            <a:endParaRPr lang="de-DE" sz="800" dirty="0"/>
          </a:p>
        </p:txBody>
      </p:sp>
      <p:sp>
        <p:nvSpPr>
          <p:cNvPr id="1003" name="Textfeld 1002"/>
          <p:cNvSpPr txBox="1"/>
          <p:nvPr/>
        </p:nvSpPr>
        <p:spPr>
          <a:xfrm>
            <a:off x="10753414" y="305209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07</a:t>
            </a:r>
            <a:endParaRPr lang="de-DE" sz="800" dirty="0"/>
          </a:p>
        </p:txBody>
      </p:sp>
      <p:sp>
        <p:nvSpPr>
          <p:cNvPr id="1004" name="Textfeld 1003"/>
          <p:cNvSpPr txBox="1"/>
          <p:nvPr/>
        </p:nvSpPr>
        <p:spPr>
          <a:xfrm>
            <a:off x="10932009" y="305583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08</a:t>
            </a:r>
            <a:endParaRPr lang="de-DE" sz="800" dirty="0"/>
          </a:p>
        </p:txBody>
      </p:sp>
      <p:sp>
        <p:nvSpPr>
          <p:cNvPr id="1005" name="Textfeld 1004"/>
          <p:cNvSpPr txBox="1"/>
          <p:nvPr/>
        </p:nvSpPr>
        <p:spPr>
          <a:xfrm>
            <a:off x="11100244" y="305123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09</a:t>
            </a:r>
            <a:endParaRPr lang="de-DE" sz="800" dirty="0"/>
          </a:p>
        </p:txBody>
      </p:sp>
      <p:sp>
        <p:nvSpPr>
          <p:cNvPr id="1006" name="Textfeld 1005"/>
          <p:cNvSpPr txBox="1"/>
          <p:nvPr/>
        </p:nvSpPr>
        <p:spPr>
          <a:xfrm>
            <a:off x="11286406" y="305642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10</a:t>
            </a:r>
            <a:endParaRPr lang="de-DE" sz="800" dirty="0"/>
          </a:p>
        </p:txBody>
      </p:sp>
      <p:sp>
        <p:nvSpPr>
          <p:cNvPr id="1007" name="Textfeld 1006"/>
          <p:cNvSpPr txBox="1"/>
          <p:nvPr/>
        </p:nvSpPr>
        <p:spPr>
          <a:xfrm>
            <a:off x="11470823" y="305744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11</a:t>
            </a:r>
            <a:endParaRPr lang="de-DE" sz="800" dirty="0"/>
          </a:p>
        </p:txBody>
      </p:sp>
      <p:sp>
        <p:nvSpPr>
          <p:cNvPr id="1008" name="Textfeld 1007"/>
          <p:cNvSpPr txBox="1"/>
          <p:nvPr/>
        </p:nvSpPr>
        <p:spPr>
          <a:xfrm>
            <a:off x="11651349" y="305796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12</a:t>
            </a:r>
            <a:endParaRPr lang="de-DE" sz="800" dirty="0"/>
          </a:p>
        </p:txBody>
      </p:sp>
      <p:sp>
        <p:nvSpPr>
          <p:cNvPr id="1009" name="Textfeld 1008"/>
          <p:cNvSpPr txBox="1"/>
          <p:nvPr/>
        </p:nvSpPr>
        <p:spPr>
          <a:xfrm>
            <a:off x="12014993" y="305460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02</a:t>
            </a:r>
            <a:endParaRPr lang="de-DE" sz="800" dirty="0"/>
          </a:p>
        </p:txBody>
      </p:sp>
      <p:sp>
        <p:nvSpPr>
          <p:cNvPr id="1010" name="Textfeld 1009"/>
          <p:cNvSpPr txBox="1"/>
          <p:nvPr/>
        </p:nvSpPr>
        <p:spPr>
          <a:xfrm>
            <a:off x="12370640" y="305443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04</a:t>
            </a:r>
            <a:endParaRPr lang="de-DE" sz="800" dirty="0"/>
          </a:p>
        </p:txBody>
      </p:sp>
      <p:sp>
        <p:nvSpPr>
          <p:cNvPr id="1011" name="Textfeld 1010"/>
          <p:cNvSpPr txBox="1"/>
          <p:nvPr/>
        </p:nvSpPr>
        <p:spPr>
          <a:xfrm>
            <a:off x="12551024" y="305677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05</a:t>
            </a:r>
            <a:endParaRPr lang="de-DE" sz="800" dirty="0"/>
          </a:p>
        </p:txBody>
      </p:sp>
      <p:sp>
        <p:nvSpPr>
          <p:cNvPr id="1012" name="Textfeld 1011"/>
          <p:cNvSpPr txBox="1"/>
          <p:nvPr/>
        </p:nvSpPr>
        <p:spPr>
          <a:xfrm>
            <a:off x="12735994" y="305785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06</a:t>
            </a:r>
            <a:endParaRPr lang="de-DE" sz="800" dirty="0"/>
          </a:p>
        </p:txBody>
      </p:sp>
      <p:sp>
        <p:nvSpPr>
          <p:cNvPr id="1013" name="Textfeld 1012"/>
          <p:cNvSpPr txBox="1"/>
          <p:nvPr/>
        </p:nvSpPr>
        <p:spPr>
          <a:xfrm>
            <a:off x="12912987" y="305352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07</a:t>
            </a:r>
            <a:endParaRPr lang="de-DE" sz="800" dirty="0"/>
          </a:p>
        </p:txBody>
      </p:sp>
      <p:sp>
        <p:nvSpPr>
          <p:cNvPr id="1014" name="Textfeld 1013"/>
          <p:cNvSpPr txBox="1"/>
          <p:nvPr/>
        </p:nvSpPr>
        <p:spPr>
          <a:xfrm>
            <a:off x="13089982" y="3050712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08</a:t>
            </a:r>
            <a:endParaRPr lang="de-DE" sz="800" dirty="0"/>
          </a:p>
        </p:txBody>
      </p:sp>
      <p:sp>
        <p:nvSpPr>
          <p:cNvPr id="1015" name="Textfeld 1014"/>
          <p:cNvSpPr txBox="1"/>
          <p:nvPr/>
        </p:nvSpPr>
        <p:spPr>
          <a:xfrm>
            <a:off x="13264471" y="3053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09</a:t>
            </a:r>
            <a:endParaRPr lang="de-DE" sz="800" dirty="0"/>
          </a:p>
        </p:txBody>
      </p:sp>
      <p:sp>
        <p:nvSpPr>
          <p:cNvPr id="1016" name="Textfeld 1015"/>
          <p:cNvSpPr txBox="1"/>
          <p:nvPr/>
        </p:nvSpPr>
        <p:spPr>
          <a:xfrm>
            <a:off x="13445570" y="304973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10</a:t>
            </a:r>
            <a:endParaRPr lang="de-DE" sz="800" dirty="0"/>
          </a:p>
        </p:txBody>
      </p:sp>
      <p:sp>
        <p:nvSpPr>
          <p:cNvPr id="1017" name="Textfeld 1016"/>
          <p:cNvSpPr txBox="1"/>
          <p:nvPr/>
        </p:nvSpPr>
        <p:spPr>
          <a:xfrm>
            <a:off x="13622094" y="304705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11</a:t>
            </a:r>
            <a:endParaRPr lang="de-DE" sz="800" dirty="0"/>
          </a:p>
        </p:txBody>
      </p:sp>
      <p:sp>
        <p:nvSpPr>
          <p:cNvPr id="1018" name="Textfeld 1017"/>
          <p:cNvSpPr txBox="1"/>
          <p:nvPr/>
        </p:nvSpPr>
        <p:spPr>
          <a:xfrm>
            <a:off x="13799074" y="304457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800" dirty="0" smtClean="0"/>
              <a:t>12</a:t>
            </a:r>
            <a:endParaRPr lang="de-DE" sz="800" dirty="0"/>
          </a:p>
        </p:txBody>
      </p:sp>
      <p:cxnSp>
        <p:nvCxnSpPr>
          <p:cNvPr id="1019" name="Gerader Verbinder 1018"/>
          <p:cNvCxnSpPr/>
          <p:nvPr/>
        </p:nvCxnSpPr>
        <p:spPr>
          <a:xfrm>
            <a:off x="11338234" y="2429569"/>
            <a:ext cx="0" cy="16846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20" name="Textfeld 1019"/>
          <p:cNvSpPr txBox="1"/>
          <p:nvPr/>
        </p:nvSpPr>
        <p:spPr>
          <a:xfrm>
            <a:off x="11042708" y="4263796"/>
            <a:ext cx="1195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Bisheriger </a:t>
            </a:r>
          </a:p>
          <a:p>
            <a:r>
              <a:rPr lang="de-DE" b="1" dirty="0" smtClean="0"/>
              <a:t>VABS</a:t>
            </a:r>
            <a:endParaRPr lang="de-DE" b="1" dirty="0"/>
          </a:p>
        </p:txBody>
      </p:sp>
      <p:cxnSp>
        <p:nvCxnSpPr>
          <p:cNvPr id="1021" name="Gerader Verbinder 1020"/>
          <p:cNvCxnSpPr/>
          <p:nvPr/>
        </p:nvCxnSpPr>
        <p:spPr>
          <a:xfrm>
            <a:off x="10801007" y="2437288"/>
            <a:ext cx="0" cy="16846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2" name="Gerade Verbindung mit Pfeil 1021"/>
          <p:cNvCxnSpPr/>
          <p:nvPr/>
        </p:nvCxnSpPr>
        <p:spPr>
          <a:xfrm flipV="1">
            <a:off x="10801007" y="2534311"/>
            <a:ext cx="532029" cy="1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3" name="Gerader Verbinder 1022"/>
          <p:cNvCxnSpPr/>
          <p:nvPr/>
        </p:nvCxnSpPr>
        <p:spPr>
          <a:xfrm>
            <a:off x="4864592" y="2571532"/>
            <a:ext cx="0" cy="119713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8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142</Words>
  <Application>Microsoft Office PowerPoint</Application>
  <PresentationFormat>Benutzerdefiniert</PresentationFormat>
  <Paragraphs>98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Company>SCMT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Schaer, Julia</dc:creator>
  <cp:lastModifiedBy>Freund, Marion</cp:lastModifiedBy>
  <cp:revision>44</cp:revision>
  <cp:lastPrinted>2018-01-27T12:40:42Z</cp:lastPrinted>
  <dcterms:created xsi:type="dcterms:W3CDTF">2018-01-26T11:03:01Z</dcterms:created>
  <dcterms:modified xsi:type="dcterms:W3CDTF">2023-11-13T14:54:39Z</dcterms:modified>
</cp:coreProperties>
</file>