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8000663" cy="8999538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57" userDrawn="1">
          <p15:clr>
            <a:srgbClr val="A4A3A4"/>
          </p15:clr>
        </p15:guide>
        <p15:guide id="2" pos="567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eund, Marion" initials="FM" lastIdx="1" clrIdx="0">
    <p:extLst>
      <p:ext uri="{19B8F6BF-5375-455C-9EA6-DF929625EA0E}">
        <p15:presenceInfo xmlns:p15="http://schemas.microsoft.com/office/powerpoint/2012/main" userId="S-1-5-21-3067003974-582034325-719204433-121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48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562" y="62"/>
      </p:cViewPr>
      <p:guideLst>
        <p:guide orient="horz" pos="2857"/>
        <p:guide pos="567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11-06T15:09:44.139" idx="1">
    <p:pos x="10" y="10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0083" y="1472842"/>
            <a:ext cx="13500497" cy="3133172"/>
          </a:xfrm>
        </p:spPr>
        <p:txBody>
          <a:bodyPr anchor="b"/>
          <a:lstStyle>
            <a:lvl1pPr algn="ctr">
              <a:defRPr sz="7874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083" y="4726842"/>
            <a:ext cx="13500497" cy="2172804"/>
          </a:xfrm>
        </p:spPr>
        <p:txBody>
          <a:bodyPr/>
          <a:lstStyle>
            <a:lvl1pPr marL="0" indent="0" algn="ctr">
              <a:buNone/>
              <a:defRPr sz="3150"/>
            </a:lvl1pPr>
            <a:lvl2pPr marL="599984" indent="0" algn="ctr">
              <a:buNone/>
              <a:defRPr sz="2625"/>
            </a:lvl2pPr>
            <a:lvl3pPr marL="1199967" indent="0" algn="ctr">
              <a:buNone/>
              <a:defRPr sz="2362"/>
            </a:lvl3pPr>
            <a:lvl4pPr marL="1799951" indent="0" algn="ctr">
              <a:buNone/>
              <a:defRPr sz="2100"/>
            </a:lvl4pPr>
            <a:lvl5pPr marL="2399934" indent="0" algn="ctr">
              <a:buNone/>
              <a:defRPr sz="2100"/>
            </a:lvl5pPr>
            <a:lvl6pPr marL="2999918" indent="0" algn="ctr">
              <a:buNone/>
              <a:defRPr sz="2100"/>
            </a:lvl6pPr>
            <a:lvl7pPr marL="3599901" indent="0" algn="ctr">
              <a:buNone/>
              <a:defRPr sz="2100"/>
            </a:lvl7pPr>
            <a:lvl8pPr marL="4199885" indent="0" algn="ctr">
              <a:buNone/>
              <a:defRPr sz="2100"/>
            </a:lvl8pPr>
            <a:lvl9pPr marL="4799868" indent="0" algn="ctr">
              <a:buNone/>
              <a:defRPr sz="21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12909-79FC-431D-A8C1-F3DB3ACBE9E9}" type="datetimeFigureOut">
              <a:rPr lang="de-DE" smtClean="0"/>
              <a:t>18.06.2026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38A3-018B-4859-9508-A44891B6A0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6311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12909-79FC-431D-A8C1-F3DB3ACBE9E9}" type="datetimeFigureOut">
              <a:rPr lang="de-DE" smtClean="0"/>
              <a:t>18.06.2026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38A3-018B-4859-9508-A44891B6A0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0995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81724" y="479142"/>
            <a:ext cx="3881393" cy="7626692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7545" y="479142"/>
            <a:ext cx="11419171" cy="7626692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12909-79FC-431D-A8C1-F3DB3ACBE9E9}" type="datetimeFigureOut">
              <a:rPr lang="de-DE" smtClean="0"/>
              <a:t>18.06.2026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38A3-018B-4859-9508-A44891B6A0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8412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12909-79FC-431D-A8C1-F3DB3ACBE9E9}" type="datetimeFigureOut">
              <a:rPr lang="de-DE" smtClean="0"/>
              <a:t>18.06.2026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38A3-018B-4859-9508-A44891B6A0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7087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170" y="2243636"/>
            <a:ext cx="15525572" cy="3743557"/>
          </a:xfrm>
        </p:spPr>
        <p:txBody>
          <a:bodyPr anchor="b"/>
          <a:lstStyle>
            <a:lvl1pPr>
              <a:defRPr sz="7874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8170" y="6022609"/>
            <a:ext cx="15525572" cy="1968648"/>
          </a:xfrm>
        </p:spPr>
        <p:txBody>
          <a:bodyPr/>
          <a:lstStyle>
            <a:lvl1pPr marL="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1pPr>
            <a:lvl2pPr marL="599984" indent="0">
              <a:buNone/>
              <a:defRPr sz="2625">
                <a:solidFill>
                  <a:schemeClr val="tx1">
                    <a:tint val="75000"/>
                  </a:schemeClr>
                </a:solidFill>
              </a:defRPr>
            </a:lvl2pPr>
            <a:lvl3pPr marL="1199967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3pPr>
            <a:lvl4pPr marL="179995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39993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299991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59990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19988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479986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12909-79FC-431D-A8C1-F3DB3ACBE9E9}" type="datetimeFigureOut">
              <a:rPr lang="de-DE" smtClean="0"/>
              <a:t>18.06.2026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38A3-018B-4859-9508-A44891B6A0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3420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7545" y="2395710"/>
            <a:ext cx="7650282" cy="5710124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12836" y="2395710"/>
            <a:ext cx="7650282" cy="5710124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12909-79FC-431D-A8C1-F3DB3ACBE9E9}" type="datetimeFigureOut">
              <a:rPr lang="de-DE" smtClean="0"/>
              <a:t>18.06.2026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38A3-018B-4859-9508-A44891B6A0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875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479143"/>
            <a:ext cx="15525572" cy="173949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9891" y="2206137"/>
            <a:ext cx="7615123" cy="1081194"/>
          </a:xfrm>
        </p:spPr>
        <p:txBody>
          <a:bodyPr anchor="b"/>
          <a:lstStyle>
            <a:lvl1pPr marL="0" indent="0">
              <a:buNone/>
              <a:defRPr sz="3150" b="1"/>
            </a:lvl1pPr>
            <a:lvl2pPr marL="599984" indent="0">
              <a:buNone/>
              <a:defRPr sz="2625" b="1"/>
            </a:lvl2pPr>
            <a:lvl3pPr marL="1199967" indent="0">
              <a:buNone/>
              <a:defRPr sz="2362" b="1"/>
            </a:lvl3pPr>
            <a:lvl4pPr marL="1799951" indent="0">
              <a:buNone/>
              <a:defRPr sz="2100" b="1"/>
            </a:lvl4pPr>
            <a:lvl5pPr marL="2399934" indent="0">
              <a:buNone/>
              <a:defRPr sz="2100" b="1"/>
            </a:lvl5pPr>
            <a:lvl6pPr marL="2999918" indent="0">
              <a:buNone/>
              <a:defRPr sz="2100" b="1"/>
            </a:lvl6pPr>
            <a:lvl7pPr marL="3599901" indent="0">
              <a:buNone/>
              <a:defRPr sz="2100" b="1"/>
            </a:lvl7pPr>
            <a:lvl8pPr marL="4199885" indent="0">
              <a:buNone/>
              <a:defRPr sz="2100" b="1"/>
            </a:lvl8pPr>
            <a:lvl9pPr marL="4799868" indent="0">
              <a:buNone/>
              <a:defRPr sz="21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891" y="3287331"/>
            <a:ext cx="7615123" cy="4835169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2836" y="2206137"/>
            <a:ext cx="7652626" cy="1081194"/>
          </a:xfrm>
        </p:spPr>
        <p:txBody>
          <a:bodyPr anchor="b"/>
          <a:lstStyle>
            <a:lvl1pPr marL="0" indent="0">
              <a:buNone/>
              <a:defRPr sz="3150" b="1"/>
            </a:lvl1pPr>
            <a:lvl2pPr marL="599984" indent="0">
              <a:buNone/>
              <a:defRPr sz="2625" b="1"/>
            </a:lvl2pPr>
            <a:lvl3pPr marL="1199967" indent="0">
              <a:buNone/>
              <a:defRPr sz="2362" b="1"/>
            </a:lvl3pPr>
            <a:lvl4pPr marL="1799951" indent="0">
              <a:buNone/>
              <a:defRPr sz="2100" b="1"/>
            </a:lvl4pPr>
            <a:lvl5pPr marL="2399934" indent="0">
              <a:buNone/>
              <a:defRPr sz="2100" b="1"/>
            </a:lvl5pPr>
            <a:lvl6pPr marL="2999918" indent="0">
              <a:buNone/>
              <a:defRPr sz="2100" b="1"/>
            </a:lvl6pPr>
            <a:lvl7pPr marL="3599901" indent="0">
              <a:buNone/>
              <a:defRPr sz="2100" b="1"/>
            </a:lvl7pPr>
            <a:lvl8pPr marL="4199885" indent="0">
              <a:buNone/>
              <a:defRPr sz="2100" b="1"/>
            </a:lvl8pPr>
            <a:lvl9pPr marL="4799868" indent="0">
              <a:buNone/>
              <a:defRPr sz="21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12836" y="3287331"/>
            <a:ext cx="7652626" cy="4835169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12909-79FC-431D-A8C1-F3DB3ACBE9E9}" type="datetimeFigureOut">
              <a:rPr lang="de-DE" smtClean="0"/>
              <a:t>18.06.2026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38A3-018B-4859-9508-A44891B6A0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9667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12909-79FC-431D-A8C1-F3DB3ACBE9E9}" type="datetimeFigureOut">
              <a:rPr lang="de-DE" smtClean="0"/>
              <a:t>18.06.2026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38A3-018B-4859-9508-A44891B6A0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219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12909-79FC-431D-A8C1-F3DB3ACBE9E9}" type="datetimeFigureOut">
              <a:rPr lang="de-DE" smtClean="0"/>
              <a:t>18.06.2026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38A3-018B-4859-9508-A44891B6A0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4892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1" y="599969"/>
            <a:ext cx="5805682" cy="2099892"/>
          </a:xfrm>
        </p:spPr>
        <p:txBody>
          <a:bodyPr anchor="b"/>
          <a:lstStyle>
            <a:lvl1pPr>
              <a:defRPr sz="4199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2626" y="1295767"/>
            <a:ext cx="9112836" cy="6395505"/>
          </a:xfrm>
        </p:spPr>
        <p:txBody>
          <a:bodyPr/>
          <a:lstStyle>
            <a:lvl1pPr>
              <a:defRPr sz="4199"/>
            </a:lvl1pPr>
            <a:lvl2pPr>
              <a:defRPr sz="3674"/>
            </a:lvl2pPr>
            <a:lvl3pPr>
              <a:defRPr sz="3150"/>
            </a:lvl3pPr>
            <a:lvl4pPr>
              <a:defRPr sz="2625"/>
            </a:lvl4pPr>
            <a:lvl5pPr>
              <a:defRPr sz="2625"/>
            </a:lvl5pPr>
            <a:lvl6pPr>
              <a:defRPr sz="2625"/>
            </a:lvl6pPr>
            <a:lvl7pPr>
              <a:defRPr sz="2625"/>
            </a:lvl7pPr>
            <a:lvl8pPr>
              <a:defRPr sz="2625"/>
            </a:lvl8pPr>
            <a:lvl9pPr>
              <a:defRPr sz="2625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1" y="2699862"/>
            <a:ext cx="5805682" cy="5001827"/>
          </a:xfrm>
        </p:spPr>
        <p:txBody>
          <a:bodyPr/>
          <a:lstStyle>
            <a:lvl1pPr marL="0" indent="0">
              <a:buNone/>
              <a:defRPr sz="2100"/>
            </a:lvl1pPr>
            <a:lvl2pPr marL="599984" indent="0">
              <a:buNone/>
              <a:defRPr sz="1837"/>
            </a:lvl2pPr>
            <a:lvl3pPr marL="1199967" indent="0">
              <a:buNone/>
              <a:defRPr sz="1575"/>
            </a:lvl3pPr>
            <a:lvl4pPr marL="1799951" indent="0">
              <a:buNone/>
              <a:defRPr sz="1312"/>
            </a:lvl4pPr>
            <a:lvl5pPr marL="2399934" indent="0">
              <a:buNone/>
              <a:defRPr sz="1312"/>
            </a:lvl5pPr>
            <a:lvl6pPr marL="2999918" indent="0">
              <a:buNone/>
              <a:defRPr sz="1312"/>
            </a:lvl6pPr>
            <a:lvl7pPr marL="3599901" indent="0">
              <a:buNone/>
              <a:defRPr sz="1312"/>
            </a:lvl7pPr>
            <a:lvl8pPr marL="4199885" indent="0">
              <a:buNone/>
              <a:defRPr sz="1312"/>
            </a:lvl8pPr>
            <a:lvl9pPr marL="4799868" indent="0">
              <a:buNone/>
              <a:defRPr sz="1312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12909-79FC-431D-A8C1-F3DB3ACBE9E9}" type="datetimeFigureOut">
              <a:rPr lang="de-DE" smtClean="0"/>
              <a:t>18.06.2026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38A3-018B-4859-9508-A44891B6A0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4723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1" y="599969"/>
            <a:ext cx="5805682" cy="2099892"/>
          </a:xfrm>
        </p:spPr>
        <p:txBody>
          <a:bodyPr anchor="b"/>
          <a:lstStyle>
            <a:lvl1pPr>
              <a:defRPr sz="4199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652626" y="1295767"/>
            <a:ext cx="9112836" cy="6395505"/>
          </a:xfrm>
        </p:spPr>
        <p:txBody>
          <a:bodyPr anchor="t"/>
          <a:lstStyle>
            <a:lvl1pPr marL="0" indent="0">
              <a:buNone/>
              <a:defRPr sz="4199"/>
            </a:lvl1pPr>
            <a:lvl2pPr marL="599984" indent="0">
              <a:buNone/>
              <a:defRPr sz="3674"/>
            </a:lvl2pPr>
            <a:lvl3pPr marL="1199967" indent="0">
              <a:buNone/>
              <a:defRPr sz="3150"/>
            </a:lvl3pPr>
            <a:lvl4pPr marL="1799951" indent="0">
              <a:buNone/>
              <a:defRPr sz="2625"/>
            </a:lvl4pPr>
            <a:lvl5pPr marL="2399934" indent="0">
              <a:buNone/>
              <a:defRPr sz="2625"/>
            </a:lvl5pPr>
            <a:lvl6pPr marL="2999918" indent="0">
              <a:buNone/>
              <a:defRPr sz="2625"/>
            </a:lvl6pPr>
            <a:lvl7pPr marL="3599901" indent="0">
              <a:buNone/>
              <a:defRPr sz="2625"/>
            </a:lvl7pPr>
            <a:lvl8pPr marL="4199885" indent="0">
              <a:buNone/>
              <a:defRPr sz="2625"/>
            </a:lvl8pPr>
            <a:lvl9pPr marL="4799868" indent="0">
              <a:buNone/>
              <a:defRPr sz="2625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1" y="2699862"/>
            <a:ext cx="5805682" cy="5001827"/>
          </a:xfrm>
        </p:spPr>
        <p:txBody>
          <a:bodyPr/>
          <a:lstStyle>
            <a:lvl1pPr marL="0" indent="0">
              <a:buNone/>
              <a:defRPr sz="2100"/>
            </a:lvl1pPr>
            <a:lvl2pPr marL="599984" indent="0">
              <a:buNone/>
              <a:defRPr sz="1837"/>
            </a:lvl2pPr>
            <a:lvl3pPr marL="1199967" indent="0">
              <a:buNone/>
              <a:defRPr sz="1575"/>
            </a:lvl3pPr>
            <a:lvl4pPr marL="1799951" indent="0">
              <a:buNone/>
              <a:defRPr sz="1312"/>
            </a:lvl4pPr>
            <a:lvl5pPr marL="2399934" indent="0">
              <a:buNone/>
              <a:defRPr sz="1312"/>
            </a:lvl5pPr>
            <a:lvl6pPr marL="2999918" indent="0">
              <a:buNone/>
              <a:defRPr sz="1312"/>
            </a:lvl6pPr>
            <a:lvl7pPr marL="3599901" indent="0">
              <a:buNone/>
              <a:defRPr sz="1312"/>
            </a:lvl7pPr>
            <a:lvl8pPr marL="4199885" indent="0">
              <a:buNone/>
              <a:defRPr sz="1312"/>
            </a:lvl8pPr>
            <a:lvl9pPr marL="4799868" indent="0">
              <a:buNone/>
              <a:defRPr sz="1312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12909-79FC-431D-A8C1-F3DB3ACBE9E9}" type="datetimeFigureOut">
              <a:rPr lang="de-DE" smtClean="0"/>
              <a:t>18.06.2026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38A3-018B-4859-9508-A44891B6A0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4647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7546" y="479143"/>
            <a:ext cx="15525572" cy="1739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7546" y="2395710"/>
            <a:ext cx="15525572" cy="5710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7546" y="8341239"/>
            <a:ext cx="4050149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12909-79FC-431D-A8C1-F3DB3ACBE9E9}" type="datetimeFigureOut">
              <a:rPr lang="de-DE" smtClean="0"/>
              <a:t>18.06.2026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62720" y="8341239"/>
            <a:ext cx="6075224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712968" y="8341239"/>
            <a:ext cx="4050149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038A3-018B-4859-9508-A44891B6A0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3453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199967" rtl="0" eaLnBrk="1" latinLnBrk="0" hangingPunct="1">
        <a:lnSpc>
          <a:spcPct val="90000"/>
        </a:lnSpc>
        <a:spcBef>
          <a:spcPct val="0"/>
        </a:spcBef>
        <a:buNone/>
        <a:defRPr sz="577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9992" indent="-299992" algn="l" defTabSz="119996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3674" kern="1200">
          <a:solidFill>
            <a:schemeClr val="tx1"/>
          </a:solidFill>
          <a:latin typeface="+mn-lt"/>
          <a:ea typeface="+mn-ea"/>
          <a:cs typeface="+mn-cs"/>
        </a:defRPr>
      </a:lvl1pPr>
      <a:lvl2pPr marL="899975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2pPr>
      <a:lvl3pPr marL="1499959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625" kern="1200">
          <a:solidFill>
            <a:schemeClr val="tx1"/>
          </a:solidFill>
          <a:latin typeface="+mn-lt"/>
          <a:ea typeface="+mn-ea"/>
          <a:cs typeface="+mn-cs"/>
        </a:defRPr>
      </a:lvl3pPr>
      <a:lvl4pPr marL="2099942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4pPr>
      <a:lvl5pPr marL="2699926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5pPr>
      <a:lvl6pPr marL="3299910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6pPr>
      <a:lvl7pPr marL="3899893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7pPr>
      <a:lvl8pPr marL="4499877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8pPr>
      <a:lvl9pPr marL="5099860" indent="-299992" algn="l" defTabSz="1199967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1pPr>
      <a:lvl2pPr marL="599984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2pPr>
      <a:lvl3pPr marL="1199967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3pPr>
      <a:lvl4pPr marL="1799951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4pPr>
      <a:lvl5pPr marL="2399934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5pPr>
      <a:lvl6pPr marL="2999918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6pPr>
      <a:lvl7pPr marL="3599901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7pPr>
      <a:lvl8pPr marL="4199885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8pPr>
      <a:lvl9pPr marL="4799868" algn="l" defTabSz="1199967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Textfeld 216"/>
          <p:cNvSpPr txBox="1"/>
          <p:nvPr/>
        </p:nvSpPr>
        <p:spPr>
          <a:xfrm>
            <a:off x="1772202" y="1922128"/>
            <a:ext cx="2923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/>
              <a:t>Maxi Mustermann</a:t>
            </a:r>
            <a:endParaRPr lang="de-DE" sz="2000" dirty="0"/>
          </a:p>
        </p:txBody>
      </p:sp>
      <p:cxnSp>
        <p:nvCxnSpPr>
          <p:cNvPr id="16" name="Gerade Verbindung mit Pfeil 15"/>
          <p:cNvCxnSpPr/>
          <p:nvPr/>
        </p:nvCxnSpPr>
        <p:spPr>
          <a:xfrm flipV="1">
            <a:off x="356839" y="4486138"/>
            <a:ext cx="17205737" cy="151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r Verbinder 20"/>
          <p:cNvCxnSpPr/>
          <p:nvPr/>
        </p:nvCxnSpPr>
        <p:spPr>
          <a:xfrm>
            <a:off x="16942388" y="4494762"/>
            <a:ext cx="0" cy="1586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2"/>
          <p:cNvCxnSpPr/>
          <p:nvPr/>
        </p:nvCxnSpPr>
        <p:spPr>
          <a:xfrm>
            <a:off x="12616862" y="4497611"/>
            <a:ext cx="0" cy="1586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r Verbinder 24"/>
          <p:cNvCxnSpPr/>
          <p:nvPr/>
        </p:nvCxnSpPr>
        <p:spPr>
          <a:xfrm>
            <a:off x="10442125" y="4497611"/>
            <a:ext cx="0" cy="1586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r Verbinder 26"/>
          <p:cNvCxnSpPr/>
          <p:nvPr/>
        </p:nvCxnSpPr>
        <p:spPr>
          <a:xfrm>
            <a:off x="8263643" y="4497611"/>
            <a:ext cx="0" cy="1586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r Verbinder 28"/>
          <p:cNvCxnSpPr/>
          <p:nvPr/>
        </p:nvCxnSpPr>
        <p:spPr>
          <a:xfrm>
            <a:off x="6143983" y="4488268"/>
            <a:ext cx="0" cy="16795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r Verbinder 30"/>
          <p:cNvCxnSpPr/>
          <p:nvPr/>
        </p:nvCxnSpPr>
        <p:spPr>
          <a:xfrm>
            <a:off x="3957482" y="4488268"/>
            <a:ext cx="0" cy="16795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>
            <a:off x="14791598" y="4500252"/>
            <a:ext cx="0" cy="16795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feld 39"/>
          <p:cNvSpPr txBox="1"/>
          <p:nvPr/>
        </p:nvSpPr>
        <p:spPr>
          <a:xfrm>
            <a:off x="15284237" y="3381887"/>
            <a:ext cx="1630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rgbClr val="FF0000"/>
                </a:solidFill>
              </a:rPr>
              <a:t>Geplante Imma</a:t>
            </a:r>
            <a:endParaRPr lang="de-DE" dirty="0">
              <a:solidFill>
                <a:srgbClr val="FF0000"/>
              </a:solidFill>
            </a:endParaRPr>
          </a:p>
        </p:txBody>
      </p:sp>
      <p:cxnSp>
        <p:nvCxnSpPr>
          <p:cNvPr id="42" name="Gerader Verbinder 41"/>
          <p:cNvCxnSpPr/>
          <p:nvPr/>
        </p:nvCxnSpPr>
        <p:spPr>
          <a:xfrm>
            <a:off x="14791598" y="3769112"/>
            <a:ext cx="0" cy="111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r Verbinder 43"/>
          <p:cNvCxnSpPr/>
          <p:nvPr/>
        </p:nvCxnSpPr>
        <p:spPr>
          <a:xfrm>
            <a:off x="14791598" y="376911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Pfeil nach unten 44"/>
          <p:cNvSpPr/>
          <p:nvPr/>
        </p:nvSpPr>
        <p:spPr>
          <a:xfrm>
            <a:off x="16064761" y="3831697"/>
            <a:ext cx="167644" cy="42374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53" name="Gerader Verbinder 52"/>
          <p:cNvCxnSpPr/>
          <p:nvPr/>
        </p:nvCxnSpPr>
        <p:spPr>
          <a:xfrm>
            <a:off x="1794642" y="4497611"/>
            <a:ext cx="0" cy="1586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feld 2"/>
          <p:cNvSpPr txBox="1"/>
          <p:nvPr/>
        </p:nvSpPr>
        <p:spPr>
          <a:xfrm>
            <a:off x="6364705" y="1130968"/>
            <a:ext cx="4198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 smtClean="0"/>
              <a:t>Beispiel-Vorlage, bitte individuell anpassen</a:t>
            </a:r>
            <a:endParaRPr lang="de-DE" i="1" dirty="0"/>
          </a:p>
        </p:txBody>
      </p:sp>
      <p:grpSp>
        <p:nvGrpSpPr>
          <p:cNvPr id="4" name="Gruppieren 3"/>
          <p:cNvGrpSpPr/>
          <p:nvPr/>
        </p:nvGrpSpPr>
        <p:grpSpPr>
          <a:xfrm>
            <a:off x="1478240" y="4620060"/>
            <a:ext cx="15814465" cy="409757"/>
            <a:chOff x="1408146" y="4987879"/>
            <a:chExt cx="15814465" cy="409757"/>
          </a:xfrm>
        </p:grpSpPr>
        <p:sp>
          <p:nvSpPr>
            <p:cNvPr id="9" name="Textfeld 8"/>
            <p:cNvSpPr txBox="1"/>
            <p:nvPr/>
          </p:nvSpPr>
          <p:spPr>
            <a:xfrm>
              <a:off x="7847285" y="4987879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2023</a:t>
              </a:r>
              <a:endParaRPr lang="de-DE" dirty="0"/>
            </a:p>
          </p:txBody>
        </p:sp>
        <p:sp>
          <p:nvSpPr>
            <p:cNvPr id="10" name="Textfeld 9"/>
            <p:cNvSpPr txBox="1"/>
            <p:nvPr/>
          </p:nvSpPr>
          <p:spPr>
            <a:xfrm>
              <a:off x="5770291" y="4987879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2022</a:t>
              </a:r>
              <a:endParaRPr lang="de-DE" dirty="0"/>
            </a:p>
          </p:txBody>
        </p:sp>
        <p:sp>
          <p:nvSpPr>
            <p:cNvPr id="17" name="Textfeld 16"/>
            <p:cNvSpPr txBox="1"/>
            <p:nvPr/>
          </p:nvSpPr>
          <p:spPr>
            <a:xfrm>
              <a:off x="3532992" y="4988123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2021</a:t>
              </a:r>
              <a:endParaRPr lang="de-DE" dirty="0"/>
            </a:p>
          </p:txBody>
        </p:sp>
        <p:sp>
          <p:nvSpPr>
            <p:cNvPr id="50" name="Textfeld 49"/>
            <p:cNvSpPr txBox="1"/>
            <p:nvPr/>
          </p:nvSpPr>
          <p:spPr>
            <a:xfrm>
              <a:off x="1408146" y="4987879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2020</a:t>
              </a:r>
              <a:endParaRPr lang="de-DE" dirty="0"/>
            </a:p>
          </p:txBody>
        </p:sp>
        <p:sp>
          <p:nvSpPr>
            <p:cNvPr id="34" name="Textfeld 33"/>
            <p:cNvSpPr txBox="1"/>
            <p:nvPr/>
          </p:nvSpPr>
          <p:spPr>
            <a:xfrm>
              <a:off x="16569868" y="5028304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2027</a:t>
              </a:r>
              <a:endParaRPr lang="de-DE" dirty="0"/>
            </a:p>
          </p:txBody>
        </p:sp>
        <p:sp>
          <p:nvSpPr>
            <p:cNvPr id="35" name="Rechteck 34"/>
            <p:cNvSpPr/>
            <p:nvPr/>
          </p:nvSpPr>
          <p:spPr>
            <a:xfrm>
              <a:off x="14407215" y="5025206"/>
              <a:ext cx="65274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de-DE" dirty="0" smtClean="0"/>
                <a:t>2026</a:t>
              </a:r>
              <a:endParaRPr lang="de-DE" dirty="0"/>
            </a:p>
          </p:txBody>
        </p:sp>
        <p:sp>
          <p:nvSpPr>
            <p:cNvPr id="36" name="Rechteck 35"/>
            <p:cNvSpPr/>
            <p:nvPr/>
          </p:nvSpPr>
          <p:spPr>
            <a:xfrm>
              <a:off x="12216803" y="5021191"/>
              <a:ext cx="65274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de-DE" dirty="0" smtClean="0"/>
                <a:t>2025</a:t>
              </a:r>
              <a:endParaRPr lang="de-DE" dirty="0"/>
            </a:p>
          </p:txBody>
        </p:sp>
        <p:sp>
          <p:nvSpPr>
            <p:cNvPr id="37" name="Textfeld 36"/>
            <p:cNvSpPr txBox="1"/>
            <p:nvPr/>
          </p:nvSpPr>
          <p:spPr>
            <a:xfrm>
              <a:off x="10042068" y="4996773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2024</a:t>
              </a:r>
              <a:endParaRPr lang="de-DE" dirty="0"/>
            </a:p>
          </p:txBody>
        </p:sp>
      </p:grpSp>
      <p:grpSp>
        <p:nvGrpSpPr>
          <p:cNvPr id="11" name="Gruppieren 10"/>
          <p:cNvGrpSpPr/>
          <p:nvPr/>
        </p:nvGrpSpPr>
        <p:grpSpPr>
          <a:xfrm>
            <a:off x="356839" y="5286459"/>
            <a:ext cx="15393700" cy="2100346"/>
            <a:chOff x="356839" y="5286459"/>
            <a:chExt cx="15393700" cy="2100346"/>
          </a:xfrm>
        </p:grpSpPr>
        <p:grpSp>
          <p:nvGrpSpPr>
            <p:cNvPr id="5" name="Gruppieren 4"/>
            <p:cNvGrpSpPr/>
            <p:nvPr/>
          </p:nvGrpSpPr>
          <p:grpSpPr>
            <a:xfrm>
              <a:off x="356839" y="5286459"/>
              <a:ext cx="15393700" cy="2100346"/>
              <a:chOff x="356839" y="5984288"/>
              <a:chExt cx="15393700" cy="2100346"/>
            </a:xfrm>
          </p:grpSpPr>
          <p:sp>
            <p:nvSpPr>
              <p:cNvPr id="688" name="Pfeil nach rechts 687"/>
              <p:cNvSpPr/>
              <p:nvPr/>
            </p:nvSpPr>
            <p:spPr>
              <a:xfrm>
                <a:off x="9489440" y="5984288"/>
                <a:ext cx="6261099" cy="647704"/>
              </a:xfrm>
              <a:prstGeom prst="rightArrow">
                <a:avLst>
                  <a:gd name="adj1" fmla="val 100000"/>
                  <a:gd name="adj2" fmla="val 50000"/>
                </a:avLst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de-DE" dirty="0" smtClean="0">
                    <a:solidFill>
                      <a:schemeClr val="tx1"/>
                    </a:solidFill>
                  </a:rPr>
                  <a:t>Bachelor im Fach xx  in Uni xx</a:t>
                </a:r>
                <a:endParaRPr lang="de-DE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94" name="Pfeil nach rechts 693"/>
              <p:cNvSpPr/>
              <p:nvPr/>
            </p:nvSpPr>
            <p:spPr>
              <a:xfrm>
                <a:off x="2965939" y="5988205"/>
                <a:ext cx="6523502" cy="672001"/>
              </a:xfrm>
              <a:prstGeom prst="rightArrow">
                <a:avLst>
                  <a:gd name="adj1" fmla="val 100000"/>
                  <a:gd name="adj2" fmla="val 50000"/>
                </a:avLst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de-DE" dirty="0" smtClean="0">
                    <a:solidFill>
                      <a:schemeClr val="tx1"/>
                    </a:solidFill>
                  </a:rPr>
                  <a:t>Ausbildung zum xx in xx</a:t>
                </a:r>
                <a:endParaRPr lang="de-DE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95" name="Pfeil nach rechts 694"/>
              <p:cNvSpPr/>
              <p:nvPr/>
            </p:nvSpPr>
            <p:spPr>
              <a:xfrm>
                <a:off x="356839" y="5988205"/>
                <a:ext cx="2609099" cy="671380"/>
              </a:xfrm>
              <a:prstGeom prst="rightArrow">
                <a:avLst>
                  <a:gd name="adj1" fmla="val 100000"/>
                  <a:gd name="adj2" fmla="val 50000"/>
                </a:avLst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de-DE" dirty="0" smtClean="0">
                    <a:solidFill>
                      <a:schemeClr val="tx1"/>
                    </a:solidFill>
                  </a:rPr>
                  <a:t>Abitur</a:t>
                </a:r>
                <a:endParaRPr lang="de-DE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5" name="Rechteck 54"/>
              <p:cNvSpPr/>
              <p:nvPr/>
            </p:nvSpPr>
            <p:spPr>
              <a:xfrm>
                <a:off x="10682760" y="7370956"/>
                <a:ext cx="2706385" cy="713678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noFill/>
                </a:endParaRPr>
              </a:p>
            </p:txBody>
          </p:sp>
          <p:sp>
            <p:nvSpPr>
              <p:cNvPr id="56" name="Textfeld 55"/>
              <p:cNvSpPr txBox="1"/>
              <p:nvPr/>
            </p:nvSpPr>
            <p:spPr>
              <a:xfrm>
                <a:off x="11130252" y="7438303"/>
                <a:ext cx="17541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dirty="0" smtClean="0"/>
                  <a:t>Werkstudent im </a:t>
                </a:r>
              </a:p>
              <a:p>
                <a:r>
                  <a:rPr lang="de-DE" dirty="0" smtClean="0"/>
                  <a:t>Unternehmen xx</a:t>
                </a:r>
                <a:endParaRPr lang="de-DE" dirty="0"/>
              </a:p>
            </p:txBody>
          </p:sp>
          <p:sp>
            <p:nvSpPr>
              <p:cNvPr id="58" name="Textfeld 57"/>
              <p:cNvSpPr txBox="1"/>
              <p:nvPr/>
            </p:nvSpPr>
            <p:spPr>
              <a:xfrm>
                <a:off x="13594377" y="7438302"/>
                <a:ext cx="17541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dirty="0" smtClean="0"/>
                  <a:t>Thesis im </a:t>
                </a:r>
              </a:p>
              <a:p>
                <a:r>
                  <a:rPr lang="de-DE" dirty="0" smtClean="0"/>
                  <a:t>Unternehmen xx</a:t>
                </a:r>
                <a:endParaRPr lang="de-DE" dirty="0"/>
              </a:p>
            </p:txBody>
          </p:sp>
        </p:grpSp>
        <p:sp>
          <p:nvSpPr>
            <p:cNvPr id="46" name="Rechteck 45"/>
            <p:cNvSpPr/>
            <p:nvPr/>
          </p:nvSpPr>
          <p:spPr>
            <a:xfrm>
              <a:off x="13389145" y="6673126"/>
              <a:ext cx="2351234" cy="71367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398782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38</Words>
  <Application>Microsoft Office PowerPoint</Application>
  <PresentationFormat>Benutzerdefiniert</PresentationFormat>
  <Paragraphs>18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PowerPoint-Präsentation</vt:lpstr>
    </vt:vector>
  </TitlesOfParts>
  <Company>SCMT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Schaer, Julia</dc:creator>
  <cp:lastModifiedBy>Vetter, Stefanie</cp:lastModifiedBy>
  <cp:revision>39</cp:revision>
  <cp:lastPrinted>2018-01-27T12:40:42Z</cp:lastPrinted>
  <dcterms:created xsi:type="dcterms:W3CDTF">2018-01-26T11:03:01Z</dcterms:created>
  <dcterms:modified xsi:type="dcterms:W3CDTF">2026-06-18T08:39:33Z</dcterms:modified>
</cp:coreProperties>
</file>